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114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BE7E82F5-60CA-402F-BB27-AF35D6AB81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xmlns="" id="{E2F1F61F-FC08-4EF2-9A0E-4E898706D3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F4F731-AAF6-49F0-B8EE-954108FEF446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xmlns="" id="{6EA1C498-2481-45B4-BC4E-5554474C10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xmlns="" id="{C3631C50-3648-4C73-967F-874BA2F2C46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C2926C-2C6D-4F22-8DDE-52A9DC495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82648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xmlns="" id="{3C2D8623-9384-47FB-A3A3-7C5BD27D64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xmlns="" id="{9D0C5FAB-5286-4729-B7E1-D31886D40E7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xmlns="" id="{0974DFA7-10E7-4DDE-8E06-914428EEB7D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F4F731-AAF6-49F0-B8EE-954108FEF446}" type="datetimeFigureOut">
              <a:rPr lang="it-IT" smtClean="0"/>
              <a:t>25/06/2020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xmlns="" id="{72813004-3005-46A9-AB34-5E632A5D165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xmlns="" id="{DA6EC724-1AD2-4CE7-B4B8-9D643C4129A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C2926C-2C6D-4F22-8DDE-52A9DC495C79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68345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>
            <a:extLst>
              <a:ext uri="{FF2B5EF4-FFF2-40B4-BE49-F238E27FC236}">
                <a16:creationId xmlns:a16="http://schemas.microsoft.com/office/drawing/2014/main" xmlns="" id="{5EBD24E7-42FD-4F54-8CA5-793F621808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de-DE">
                <a:cs typeface="Calibri Light"/>
              </a:rPr>
              <a:t>Resistenza </a:t>
            </a:r>
            <a:br>
              <a:rPr lang="de-DE">
                <a:cs typeface="Calibri Light"/>
              </a:rPr>
            </a:br>
            <a:r>
              <a:rPr lang="de-DE">
                <a:cs typeface="Calibri Light"/>
              </a:rPr>
              <a:t>e</a:t>
            </a:r>
            <a:br>
              <a:rPr lang="de-DE">
                <a:cs typeface="Calibri Light"/>
              </a:rPr>
            </a:br>
            <a:r>
              <a:rPr lang="de-DE">
                <a:cs typeface="Calibri Light"/>
              </a:rPr>
              <a:t>Liberazione</a:t>
            </a:r>
            <a:endParaRPr lang="de-DE" dirty="0" err="1">
              <a:cs typeface="Calibri Light"/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8FBC5B19-0D3F-4549-A5B9-C69E4400E6A7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111348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>
            <a:extLst>
              <a:ext uri="{FF2B5EF4-FFF2-40B4-BE49-F238E27FC236}">
                <a16:creationId xmlns:a16="http://schemas.microsoft.com/office/drawing/2014/main" xmlns="" id="{4DD0D09C-0AD8-4D2C-9B75-BAF8AA376F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>
                <a:solidFill>
                  <a:srgbClr val="7030A0"/>
                </a:solidFill>
              </a:rPr>
              <a:t>Donne e Resistenza</a:t>
            </a:r>
            <a:endParaRPr lang="it-IT" dirty="0">
              <a:solidFill>
                <a:srgbClr val="7030A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75992262-085A-42F0-8CD4-ACEAAF148D1F}"/>
              </a:ext>
            </a:extLst>
          </p:cNvPr>
          <p:cNvPicPr/>
          <p:nvPr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4666889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>
            <a:extLst>
              <a:ext uri="{FF2B5EF4-FFF2-40B4-BE49-F238E27FC236}">
                <a16:creationId xmlns:a16="http://schemas.microsoft.com/office/drawing/2014/main" xmlns="" id="{68F23D39-2630-4056-86EF-2B784A775F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3600">
                <a:solidFill>
                  <a:srgbClr val="FF0000"/>
                </a:solidFill>
              </a:rPr>
              <a:t>DONNE  COMBATTENTI</a:t>
            </a:r>
            <a:endParaRPr lang="it-IT" sz="3600" dirty="0">
              <a:solidFill>
                <a:srgbClr val="FF000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94C0CDD7-7D3A-4CB1-8EAD-A8B997A48922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3230524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>
            <a:extLst>
              <a:ext uri="{FF2B5EF4-FFF2-40B4-BE49-F238E27FC236}">
                <a16:creationId xmlns:a16="http://schemas.microsoft.com/office/drawing/2014/main" xmlns="" id="{A4DF7F28-C39C-43DD-AD7A-C966BED6A2F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z="2800">
                <a:solidFill>
                  <a:srgbClr val="00B050"/>
                </a:solidFill>
              </a:rPr>
              <a:t>RESIS</a:t>
            </a:r>
            <a:r>
              <a:rPr lang="it-IT" sz="2800">
                <a:solidFill>
                  <a:schemeClr val="bg1"/>
                </a:solidFill>
              </a:rPr>
              <a:t>TENZA</a:t>
            </a:r>
            <a:r>
              <a:rPr lang="it-IT" sz="2800"/>
              <a:t>  </a:t>
            </a:r>
            <a:r>
              <a:rPr lang="it-IT" sz="2800">
                <a:solidFill>
                  <a:srgbClr val="FF0000"/>
                </a:solidFill>
              </a:rPr>
              <a:t>CIVILE</a:t>
            </a:r>
            <a:endParaRPr lang="it-IT" sz="2800" dirty="0">
              <a:solidFill>
                <a:srgbClr val="FF000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2A87B4E6-FCC3-487B-AFA1-14BE3CA227B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7873557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 hidden="1">
            <a:extLst>
              <a:ext uri="{FF2B5EF4-FFF2-40B4-BE49-F238E27FC236}">
                <a16:creationId xmlns:a16="http://schemas.microsoft.com/office/drawing/2014/main" xmlns="" id="{8A9801E7-7D01-4633-8615-3ED8DA1F0B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                            </a:t>
            </a:r>
            <a:r>
              <a:rPr lang="it-IT">
                <a:solidFill>
                  <a:srgbClr val="0070C0"/>
                </a:solidFill>
              </a:rPr>
              <a:t>Ugo Forno</a:t>
            </a:r>
            <a:endParaRPr lang="it-IT" dirty="0">
              <a:solidFill>
                <a:srgbClr val="0070C0"/>
              </a:solidFill>
            </a:endParaRPr>
          </a:p>
        </p:txBody>
      </p:sp>
      <p:pic>
        <p:nvPicPr>
          <p:cNvPr id="3" name="Immagine 2">
            <a:extLst>
              <a:ext uri="{FF2B5EF4-FFF2-40B4-BE49-F238E27FC236}">
                <a16:creationId xmlns:a16="http://schemas.microsoft.com/office/drawing/2014/main" xmlns="" id="{BBA98FFA-4F0B-4973-A62E-6F4619049653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765913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6</Words>
  <Application>Microsoft Office PowerPoint</Application>
  <PresentationFormat>Widescreen</PresentationFormat>
  <Paragraphs>5</Paragraphs>
  <Slides>5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3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5</vt:i4>
      </vt:variant>
    </vt:vector>
  </HeadingPairs>
  <TitlesOfParts>
    <vt:vector size="9" baseType="lpstr">
      <vt:lpstr>Arial</vt:lpstr>
      <vt:lpstr>Calibri</vt:lpstr>
      <vt:lpstr>Calibri Light</vt:lpstr>
      <vt:lpstr>Tema di Office</vt:lpstr>
      <vt:lpstr>Resistenza  e Liberazione</vt:lpstr>
      <vt:lpstr>Donne e Resistenza</vt:lpstr>
      <vt:lpstr>DONNE  COMBATTENTI</vt:lpstr>
      <vt:lpstr>RESISTENZA  CIVILE</vt:lpstr>
      <vt:lpstr>                            Ugo Forno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Resistenza  e Liberazione</dc:title>
  <dc:creator>Sandro</dc:creator>
  <cp:lastModifiedBy>Barbara Manconi</cp:lastModifiedBy>
  <cp:revision>2</cp:revision>
  <dcterms:created xsi:type="dcterms:W3CDTF">2020-05-02T13:27:35Z</dcterms:created>
  <dcterms:modified xsi:type="dcterms:W3CDTF">2020-06-25T09:58:18Z</dcterms:modified>
</cp:coreProperties>
</file>