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83" r:id="rId3"/>
    <p:sldId id="280" r:id="rId4"/>
    <p:sldId id="263" r:id="rId5"/>
    <p:sldId id="273" r:id="rId6"/>
    <p:sldId id="282" r:id="rId7"/>
    <p:sldId id="260" r:id="rId8"/>
    <p:sldId id="269" r:id="rId9"/>
    <p:sldId id="272" r:id="rId10"/>
    <p:sldId id="279" r:id="rId11"/>
    <p:sldId id="276" r:id="rId12"/>
    <p:sldId id="281" r:id="rId13"/>
    <p:sldId id="262" r:id="rId14"/>
    <p:sldId id="259" r:id="rId15"/>
    <p:sldId id="258" r:id="rId16"/>
    <p:sldId id="268" r:id="rId17"/>
    <p:sldId id="277" r:id="rId18"/>
    <p:sldId id="267" r:id="rId19"/>
    <p:sldId id="271" r:id="rId20"/>
    <p:sldId id="266" r:id="rId21"/>
    <p:sldId id="274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CC00EF-D2F6-499E-90D0-150B9DDA7139}" type="datetime1">
              <a:rPr lang="it-IT"/>
              <a:pPr lvl="0"/>
              <a:t>28/06/2017</a:t>
            </a:fld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E550F4-BF2C-46CC-BF7D-7C624B0494BC}" type="slidenum">
              <a:rPr/>
              <a:pPr lv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6548671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8420ED-6901-4706-B14A-0C2280D4BE6E}" type="datetime1">
              <a:rPr lang="it-IT"/>
              <a:pPr lvl="0"/>
              <a:t>28/06/2017</a:t>
            </a:fld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A38BF3-495C-4246-997C-D8B3967652E6}" type="slidenum">
              <a:rPr/>
              <a:pPr lv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5470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25B231-6E4A-4AEC-82B5-A0E068CE5D91}" type="datetime1">
              <a:rPr lang="it-IT"/>
              <a:pPr lvl="0"/>
              <a:t>28/06/2017</a:t>
            </a:fld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74338F-C5BE-4B3F-9110-BE93585443CE}" type="slidenum">
              <a:rPr/>
              <a:pPr lv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3284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D72E9C-E899-45C3-8933-EC296AF43BC0}" type="datetime1">
              <a:rPr lang="it-IT"/>
              <a:pPr lvl="0"/>
              <a:t>28/06/2017</a:t>
            </a:fld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DF65E1-2015-4955-AB59-65392D334DC3}" type="slidenum">
              <a:rPr/>
              <a:pPr lv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2385387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237934-4C1F-416C-8093-AECFEC6538C3}" type="datetime1">
              <a:rPr lang="it-IT"/>
              <a:pPr lvl="0"/>
              <a:t>28/06/2017</a:t>
            </a:fld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784364-0EA8-4D6B-8B50-2290AFFA34C5}" type="slidenum">
              <a:rPr/>
              <a:pPr lv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9006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B4EE69-BE6D-4B5D-B5F7-A1EBF1DF6940}" type="datetime1">
              <a:rPr lang="it-IT"/>
              <a:pPr lvl="0"/>
              <a:t>28/06/2017</a:t>
            </a:fld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AF6CDE-3FEB-4DED-A537-C4DC31D509CE}" type="slidenum">
              <a:rPr/>
              <a:pPr lv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5117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732C7A-F626-4B51-ACB9-0CACBAA6E4D2}" type="datetime1">
              <a:rPr lang="it-IT"/>
              <a:pPr lvl="0"/>
              <a:t>28/06/2017</a:t>
            </a:fld>
            <a:endParaRPr lang="it-IT"/>
          </a:p>
        </p:txBody>
      </p:sp>
      <p:sp>
        <p:nvSpPr>
          <p:cNvPr id="8" name="Segnaposto piè di pagina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D0058B-6AD9-4CB3-B65E-1249E311FC1B}" type="slidenum">
              <a:rPr/>
              <a:pPr lv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6362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E83586-248B-499E-B563-0BE1C7972902}" type="datetime1">
              <a:rPr lang="it-IT"/>
              <a:pPr lvl="0"/>
              <a:t>28/06/2017</a:t>
            </a:fld>
            <a:endParaRPr lang="it-IT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EF7373-2A9C-4241-9FA4-53F9A0CECE8E}" type="slidenum">
              <a:rPr/>
              <a:pPr lv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9560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E5C52D-4B4C-4DFF-B166-0E17FE6B6E3D}" type="datetime1">
              <a:rPr lang="it-IT"/>
              <a:pPr lvl="0"/>
              <a:t>28/06/2017</a:t>
            </a:fld>
            <a:endParaRPr lang="it-IT"/>
          </a:p>
        </p:txBody>
      </p:sp>
      <p:sp>
        <p:nvSpPr>
          <p:cNvPr id="3" name="Segnaposto piè di pagina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numero diapositiva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88D16E-0EAD-4D53-B314-433836185E00}" type="slidenum">
              <a:rPr/>
              <a:pPr lv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0794476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55A7ED-5771-464C-A144-AE5CD4CA9136}" type="datetime1">
              <a:rPr lang="it-IT"/>
              <a:pPr lvl="0"/>
              <a:t>28/06/2017</a:t>
            </a:fld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8BC0BE-8715-499F-99F8-51E6327EF1C6}" type="slidenum">
              <a:rPr/>
              <a:pPr lv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780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00A8F2-AC10-4B69-8BC7-678035BF0531}" type="datetime1">
              <a:rPr lang="it-IT"/>
              <a:pPr lvl="0"/>
              <a:t>28/06/2017</a:t>
            </a:fld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42D7FE-5256-4973-ADBB-4DEF02B1CD0F}" type="slidenum">
              <a:rPr/>
              <a:pPr lv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5543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46EF450-166E-4C33-A08B-B6FAC0E1DC35}" type="datetime1">
              <a:rPr lang="it-IT"/>
              <a:pPr lvl="0"/>
              <a:t>28/06/2017</a:t>
            </a:fld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15D3C06-7493-4155-8BE2-46CA05F93DDC}" type="slidenum">
              <a:rPr/>
              <a:pPr lvl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it-IT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it-IT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i_Microsoft_Office_Word2.docx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slide" Target="slide1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jpe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resentazione_di_Microsoft_Office_PowerPoint1.pptx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slide" Target="slide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Nuvola 46"/>
          <p:cNvSpPr/>
          <p:nvPr/>
        </p:nvSpPr>
        <p:spPr>
          <a:xfrm>
            <a:off x="2339752" y="1402485"/>
            <a:ext cx="1219659" cy="864096"/>
          </a:xfrm>
          <a:prstGeom prst="cloud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Nuvola 4"/>
          <p:cNvSpPr/>
          <p:nvPr/>
        </p:nvSpPr>
        <p:spPr>
          <a:xfrm>
            <a:off x="-82720" y="3199668"/>
            <a:ext cx="1708887" cy="1792539"/>
          </a:xfrm>
          <a:prstGeom prst="cloud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45" name="Gruppo 44"/>
          <p:cNvGrpSpPr/>
          <p:nvPr/>
        </p:nvGrpSpPr>
        <p:grpSpPr>
          <a:xfrm>
            <a:off x="268170" y="3540295"/>
            <a:ext cx="1007108" cy="3204395"/>
            <a:chOff x="404767" y="3437384"/>
            <a:chExt cx="1007108" cy="3204395"/>
          </a:xfrm>
        </p:grpSpPr>
        <p:sp>
          <p:nvSpPr>
            <p:cNvPr id="6" name="Ovale 5"/>
            <p:cNvSpPr/>
            <p:nvPr/>
          </p:nvSpPr>
          <p:spPr>
            <a:xfrm>
              <a:off x="657176" y="3437965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Ovale 6"/>
            <p:cNvSpPr/>
            <p:nvPr/>
          </p:nvSpPr>
          <p:spPr>
            <a:xfrm>
              <a:off x="815957" y="3894880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" name="Elaborazione 3"/>
            <p:cNvSpPr/>
            <p:nvPr/>
          </p:nvSpPr>
          <p:spPr>
            <a:xfrm>
              <a:off x="657176" y="4591438"/>
              <a:ext cx="233871" cy="2050341"/>
            </a:xfrm>
            <a:prstGeom prst="flowChartProcess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Ovale 7"/>
            <p:cNvSpPr/>
            <p:nvPr/>
          </p:nvSpPr>
          <p:spPr>
            <a:xfrm>
              <a:off x="1222930" y="3437384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Ovale 8"/>
            <p:cNvSpPr/>
            <p:nvPr/>
          </p:nvSpPr>
          <p:spPr>
            <a:xfrm>
              <a:off x="404767" y="4174232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Ovale 9"/>
            <p:cNvSpPr/>
            <p:nvPr/>
          </p:nvSpPr>
          <p:spPr>
            <a:xfrm>
              <a:off x="1162218" y="4218620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5807" y="1246723"/>
            <a:ext cx="7772400" cy="1470026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  <a:latin typeface="Baveuse" panose="02000700000000000000" pitchFamily="2" charset="0"/>
              </a:rPr>
              <a:t>Le piante del giardino dell’Angelo Mauri</a:t>
            </a:r>
            <a:endParaRPr lang="it-IT" b="1" dirty="0">
              <a:solidFill>
                <a:schemeClr val="tx1"/>
              </a:solidFill>
              <a:latin typeface="Baveuse" panose="02000700000000000000" pitchFamily="2" charset="0"/>
            </a:endParaRPr>
          </a:p>
        </p:txBody>
      </p:sp>
      <p:sp>
        <p:nvSpPr>
          <p:cNvPr id="16" name="Figura a mano libera 15"/>
          <p:cNvSpPr/>
          <p:nvPr/>
        </p:nvSpPr>
        <p:spPr>
          <a:xfrm>
            <a:off x="0" y="5020673"/>
            <a:ext cx="9308711" cy="2094271"/>
          </a:xfrm>
          <a:custGeom>
            <a:avLst/>
            <a:gdLst>
              <a:gd name="connsiteX0" fmla="*/ 0 w 9308711"/>
              <a:gd name="connsiteY0" fmla="*/ 1995948 h 2094271"/>
              <a:gd name="connsiteX1" fmla="*/ 0 w 9308711"/>
              <a:gd name="connsiteY1" fmla="*/ 1995948 h 2094271"/>
              <a:gd name="connsiteX2" fmla="*/ 78658 w 9308711"/>
              <a:gd name="connsiteY2" fmla="*/ 1917290 h 2094271"/>
              <a:gd name="connsiteX3" fmla="*/ 108155 w 9308711"/>
              <a:gd name="connsiteY3" fmla="*/ 1907458 h 2094271"/>
              <a:gd name="connsiteX4" fmla="*/ 137652 w 9308711"/>
              <a:gd name="connsiteY4" fmla="*/ 1887793 h 2094271"/>
              <a:gd name="connsiteX5" fmla="*/ 186813 w 9308711"/>
              <a:gd name="connsiteY5" fmla="*/ 1848464 h 2094271"/>
              <a:gd name="connsiteX6" fmla="*/ 216310 w 9308711"/>
              <a:gd name="connsiteY6" fmla="*/ 1828800 h 2094271"/>
              <a:gd name="connsiteX7" fmla="*/ 255639 w 9308711"/>
              <a:gd name="connsiteY7" fmla="*/ 1799303 h 2094271"/>
              <a:gd name="connsiteX8" fmla="*/ 314633 w 9308711"/>
              <a:gd name="connsiteY8" fmla="*/ 1759974 h 2094271"/>
              <a:gd name="connsiteX9" fmla="*/ 353962 w 9308711"/>
              <a:gd name="connsiteY9" fmla="*/ 1730477 h 2094271"/>
              <a:gd name="connsiteX10" fmla="*/ 383458 w 9308711"/>
              <a:gd name="connsiteY10" fmla="*/ 1720645 h 2094271"/>
              <a:gd name="connsiteX11" fmla="*/ 432620 w 9308711"/>
              <a:gd name="connsiteY11" fmla="*/ 1700980 h 2094271"/>
              <a:gd name="connsiteX12" fmla="*/ 462116 w 9308711"/>
              <a:gd name="connsiteY12" fmla="*/ 1671484 h 2094271"/>
              <a:gd name="connsiteX13" fmla="*/ 511278 w 9308711"/>
              <a:gd name="connsiteY13" fmla="*/ 1651819 h 2094271"/>
              <a:gd name="connsiteX14" fmla="*/ 619433 w 9308711"/>
              <a:gd name="connsiteY14" fmla="*/ 1622322 h 2094271"/>
              <a:gd name="connsiteX15" fmla="*/ 727587 w 9308711"/>
              <a:gd name="connsiteY15" fmla="*/ 1612490 h 2094271"/>
              <a:gd name="connsiteX16" fmla="*/ 1061884 w 9308711"/>
              <a:gd name="connsiteY16" fmla="*/ 1622322 h 2094271"/>
              <a:gd name="connsiteX17" fmla="*/ 1111045 w 9308711"/>
              <a:gd name="connsiteY17" fmla="*/ 1632155 h 2094271"/>
              <a:gd name="connsiteX18" fmla="*/ 1366684 w 9308711"/>
              <a:gd name="connsiteY18" fmla="*/ 1641987 h 2094271"/>
              <a:gd name="connsiteX19" fmla="*/ 1406013 w 9308711"/>
              <a:gd name="connsiteY19" fmla="*/ 1661651 h 2094271"/>
              <a:gd name="connsiteX20" fmla="*/ 1435510 w 9308711"/>
              <a:gd name="connsiteY20" fmla="*/ 1671484 h 2094271"/>
              <a:gd name="connsiteX21" fmla="*/ 1465007 w 9308711"/>
              <a:gd name="connsiteY21" fmla="*/ 1691148 h 2094271"/>
              <a:gd name="connsiteX22" fmla="*/ 1494503 w 9308711"/>
              <a:gd name="connsiteY22" fmla="*/ 1700980 h 2094271"/>
              <a:gd name="connsiteX23" fmla="*/ 1582994 w 9308711"/>
              <a:gd name="connsiteY23" fmla="*/ 1750142 h 2094271"/>
              <a:gd name="connsiteX24" fmla="*/ 1641987 w 9308711"/>
              <a:gd name="connsiteY24" fmla="*/ 1769806 h 2094271"/>
              <a:gd name="connsiteX25" fmla="*/ 1818968 w 9308711"/>
              <a:gd name="connsiteY25" fmla="*/ 1779638 h 2094271"/>
              <a:gd name="connsiteX26" fmla="*/ 2025445 w 9308711"/>
              <a:gd name="connsiteY26" fmla="*/ 1799303 h 2094271"/>
              <a:gd name="connsiteX27" fmla="*/ 2507226 w 9308711"/>
              <a:gd name="connsiteY27" fmla="*/ 1789471 h 2094271"/>
              <a:gd name="connsiteX28" fmla="*/ 2585884 w 9308711"/>
              <a:gd name="connsiteY28" fmla="*/ 1759974 h 2094271"/>
              <a:gd name="connsiteX29" fmla="*/ 2635045 w 9308711"/>
              <a:gd name="connsiteY29" fmla="*/ 1750142 h 2094271"/>
              <a:gd name="connsiteX30" fmla="*/ 2713703 w 9308711"/>
              <a:gd name="connsiteY30" fmla="*/ 1710813 h 2094271"/>
              <a:gd name="connsiteX31" fmla="*/ 2762865 w 9308711"/>
              <a:gd name="connsiteY31" fmla="*/ 1681316 h 2094271"/>
              <a:gd name="connsiteX32" fmla="*/ 2821858 w 9308711"/>
              <a:gd name="connsiteY32" fmla="*/ 1661651 h 2094271"/>
              <a:gd name="connsiteX33" fmla="*/ 2851355 w 9308711"/>
              <a:gd name="connsiteY33" fmla="*/ 1641987 h 2094271"/>
              <a:gd name="connsiteX34" fmla="*/ 2890684 w 9308711"/>
              <a:gd name="connsiteY34" fmla="*/ 1622322 h 2094271"/>
              <a:gd name="connsiteX35" fmla="*/ 2949678 w 9308711"/>
              <a:gd name="connsiteY35" fmla="*/ 1563329 h 2094271"/>
              <a:gd name="connsiteX36" fmla="*/ 2979174 w 9308711"/>
              <a:gd name="connsiteY36" fmla="*/ 1533832 h 2094271"/>
              <a:gd name="connsiteX37" fmla="*/ 3097162 w 9308711"/>
              <a:gd name="connsiteY37" fmla="*/ 1445342 h 2094271"/>
              <a:gd name="connsiteX38" fmla="*/ 3126658 w 9308711"/>
              <a:gd name="connsiteY38" fmla="*/ 1425677 h 2094271"/>
              <a:gd name="connsiteX39" fmla="*/ 3165987 w 9308711"/>
              <a:gd name="connsiteY39" fmla="*/ 1386348 h 2094271"/>
              <a:gd name="connsiteX40" fmla="*/ 3264310 w 9308711"/>
              <a:gd name="connsiteY40" fmla="*/ 1327355 h 2094271"/>
              <a:gd name="connsiteX41" fmla="*/ 3333136 w 9308711"/>
              <a:gd name="connsiteY41" fmla="*/ 1288026 h 2094271"/>
              <a:gd name="connsiteX42" fmla="*/ 3392129 w 9308711"/>
              <a:gd name="connsiteY42" fmla="*/ 1258529 h 2094271"/>
              <a:gd name="connsiteX43" fmla="*/ 3460955 w 9308711"/>
              <a:gd name="connsiteY43" fmla="*/ 1219200 h 2094271"/>
              <a:gd name="connsiteX44" fmla="*/ 3500284 w 9308711"/>
              <a:gd name="connsiteY44" fmla="*/ 1209367 h 2094271"/>
              <a:gd name="connsiteX45" fmla="*/ 3559278 w 9308711"/>
              <a:gd name="connsiteY45" fmla="*/ 1170038 h 2094271"/>
              <a:gd name="connsiteX46" fmla="*/ 3588774 w 9308711"/>
              <a:gd name="connsiteY46" fmla="*/ 1140542 h 2094271"/>
              <a:gd name="connsiteX47" fmla="*/ 3618271 w 9308711"/>
              <a:gd name="connsiteY47" fmla="*/ 1130709 h 2094271"/>
              <a:gd name="connsiteX48" fmla="*/ 3687097 w 9308711"/>
              <a:gd name="connsiteY48" fmla="*/ 1111045 h 2094271"/>
              <a:gd name="connsiteX49" fmla="*/ 3755923 w 9308711"/>
              <a:gd name="connsiteY49" fmla="*/ 1081548 h 2094271"/>
              <a:gd name="connsiteX50" fmla="*/ 3795252 w 9308711"/>
              <a:gd name="connsiteY50" fmla="*/ 1071716 h 2094271"/>
              <a:gd name="connsiteX51" fmla="*/ 3873910 w 9308711"/>
              <a:gd name="connsiteY51" fmla="*/ 1042219 h 2094271"/>
              <a:gd name="connsiteX52" fmla="*/ 3932903 w 9308711"/>
              <a:gd name="connsiteY52" fmla="*/ 1012722 h 2094271"/>
              <a:gd name="connsiteX53" fmla="*/ 3962400 w 9308711"/>
              <a:gd name="connsiteY53" fmla="*/ 1002890 h 2094271"/>
              <a:gd name="connsiteX54" fmla="*/ 3991897 w 9308711"/>
              <a:gd name="connsiteY54" fmla="*/ 983226 h 2094271"/>
              <a:gd name="connsiteX55" fmla="*/ 4041058 w 9308711"/>
              <a:gd name="connsiteY55" fmla="*/ 973393 h 2094271"/>
              <a:gd name="connsiteX56" fmla="*/ 4876800 w 9308711"/>
              <a:gd name="connsiteY56" fmla="*/ 983226 h 2094271"/>
              <a:gd name="connsiteX57" fmla="*/ 4916129 w 9308711"/>
              <a:gd name="connsiteY57" fmla="*/ 993058 h 2094271"/>
              <a:gd name="connsiteX58" fmla="*/ 5004620 w 9308711"/>
              <a:gd name="connsiteY58" fmla="*/ 1022555 h 2094271"/>
              <a:gd name="connsiteX59" fmla="*/ 5112774 w 9308711"/>
              <a:gd name="connsiteY59" fmla="*/ 1042219 h 2094271"/>
              <a:gd name="connsiteX60" fmla="*/ 5161936 w 9308711"/>
              <a:gd name="connsiteY60" fmla="*/ 1061884 h 2094271"/>
              <a:gd name="connsiteX61" fmla="*/ 5191433 w 9308711"/>
              <a:gd name="connsiteY61" fmla="*/ 1071716 h 2094271"/>
              <a:gd name="connsiteX62" fmla="*/ 5240594 w 9308711"/>
              <a:gd name="connsiteY62" fmla="*/ 1091380 h 2094271"/>
              <a:gd name="connsiteX63" fmla="*/ 5319252 w 9308711"/>
              <a:gd name="connsiteY63" fmla="*/ 1111045 h 2094271"/>
              <a:gd name="connsiteX64" fmla="*/ 5358581 w 9308711"/>
              <a:gd name="connsiteY64" fmla="*/ 1120877 h 2094271"/>
              <a:gd name="connsiteX65" fmla="*/ 5388078 w 9308711"/>
              <a:gd name="connsiteY65" fmla="*/ 1130709 h 2094271"/>
              <a:gd name="connsiteX66" fmla="*/ 5427407 w 9308711"/>
              <a:gd name="connsiteY66" fmla="*/ 1140542 h 2094271"/>
              <a:gd name="connsiteX67" fmla="*/ 5486400 w 9308711"/>
              <a:gd name="connsiteY67" fmla="*/ 1170038 h 2094271"/>
              <a:gd name="connsiteX68" fmla="*/ 5545394 w 9308711"/>
              <a:gd name="connsiteY68" fmla="*/ 1189703 h 2094271"/>
              <a:gd name="connsiteX69" fmla="*/ 5594555 w 9308711"/>
              <a:gd name="connsiteY69" fmla="*/ 1209367 h 2094271"/>
              <a:gd name="connsiteX70" fmla="*/ 5633884 w 9308711"/>
              <a:gd name="connsiteY70" fmla="*/ 1219200 h 2094271"/>
              <a:gd name="connsiteX71" fmla="*/ 5869858 w 9308711"/>
              <a:gd name="connsiteY71" fmla="*/ 1248697 h 2094271"/>
              <a:gd name="connsiteX72" fmla="*/ 6115665 w 9308711"/>
              <a:gd name="connsiteY72" fmla="*/ 1288026 h 2094271"/>
              <a:gd name="connsiteX73" fmla="*/ 6302478 w 9308711"/>
              <a:gd name="connsiteY73" fmla="*/ 1337187 h 2094271"/>
              <a:gd name="connsiteX74" fmla="*/ 6420465 w 9308711"/>
              <a:gd name="connsiteY74" fmla="*/ 1356851 h 2094271"/>
              <a:gd name="connsiteX75" fmla="*/ 6607278 w 9308711"/>
              <a:gd name="connsiteY75" fmla="*/ 1347019 h 2094271"/>
              <a:gd name="connsiteX76" fmla="*/ 6666271 w 9308711"/>
              <a:gd name="connsiteY76" fmla="*/ 1337187 h 2094271"/>
              <a:gd name="connsiteX77" fmla="*/ 7256207 w 9308711"/>
              <a:gd name="connsiteY77" fmla="*/ 1297858 h 2094271"/>
              <a:gd name="connsiteX78" fmla="*/ 7334865 w 9308711"/>
              <a:gd name="connsiteY78" fmla="*/ 1288026 h 2094271"/>
              <a:gd name="connsiteX79" fmla="*/ 7433187 w 9308711"/>
              <a:gd name="connsiteY79" fmla="*/ 1268361 h 2094271"/>
              <a:gd name="connsiteX80" fmla="*/ 7462684 w 9308711"/>
              <a:gd name="connsiteY80" fmla="*/ 1248697 h 2094271"/>
              <a:gd name="connsiteX81" fmla="*/ 7521678 w 9308711"/>
              <a:gd name="connsiteY81" fmla="*/ 1219200 h 2094271"/>
              <a:gd name="connsiteX82" fmla="*/ 7551174 w 9308711"/>
              <a:gd name="connsiteY82" fmla="*/ 1189703 h 2094271"/>
              <a:gd name="connsiteX83" fmla="*/ 7590503 w 9308711"/>
              <a:gd name="connsiteY83" fmla="*/ 1160206 h 2094271"/>
              <a:gd name="connsiteX84" fmla="*/ 7629833 w 9308711"/>
              <a:gd name="connsiteY84" fmla="*/ 1120877 h 2094271"/>
              <a:gd name="connsiteX85" fmla="*/ 7777316 w 9308711"/>
              <a:gd name="connsiteY85" fmla="*/ 1012722 h 2094271"/>
              <a:gd name="connsiteX86" fmla="*/ 7895303 w 9308711"/>
              <a:gd name="connsiteY86" fmla="*/ 904567 h 2094271"/>
              <a:gd name="connsiteX87" fmla="*/ 7944465 w 9308711"/>
              <a:gd name="connsiteY87" fmla="*/ 855406 h 2094271"/>
              <a:gd name="connsiteX88" fmla="*/ 7973962 w 9308711"/>
              <a:gd name="connsiteY88" fmla="*/ 835742 h 2094271"/>
              <a:gd name="connsiteX89" fmla="*/ 8023123 w 9308711"/>
              <a:gd name="connsiteY89" fmla="*/ 796413 h 2094271"/>
              <a:gd name="connsiteX90" fmla="*/ 8052620 w 9308711"/>
              <a:gd name="connsiteY90" fmla="*/ 766916 h 2094271"/>
              <a:gd name="connsiteX91" fmla="*/ 8141110 w 9308711"/>
              <a:gd name="connsiteY91" fmla="*/ 707922 h 2094271"/>
              <a:gd name="connsiteX92" fmla="*/ 8209936 w 9308711"/>
              <a:gd name="connsiteY92" fmla="*/ 658761 h 2094271"/>
              <a:gd name="connsiteX93" fmla="*/ 8288594 w 9308711"/>
              <a:gd name="connsiteY93" fmla="*/ 599767 h 2094271"/>
              <a:gd name="connsiteX94" fmla="*/ 8327923 w 9308711"/>
              <a:gd name="connsiteY94" fmla="*/ 570271 h 2094271"/>
              <a:gd name="connsiteX95" fmla="*/ 8475407 w 9308711"/>
              <a:gd name="connsiteY95" fmla="*/ 481780 h 2094271"/>
              <a:gd name="connsiteX96" fmla="*/ 8514736 w 9308711"/>
              <a:gd name="connsiteY96" fmla="*/ 452284 h 2094271"/>
              <a:gd name="connsiteX97" fmla="*/ 8544233 w 9308711"/>
              <a:gd name="connsiteY97" fmla="*/ 422787 h 2094271"/>
              <a:gd name="connsiteX98" fmla="*/ 8573729 w 9308711"/>
              <a:gd name="connsiteY98" fmla="*/ 412955 h 2094271"/>
              <a:gd name="connsiteX99" fmla="*/ 8603226 w 9308711"/>
              <a:gd name="connsiteY99" fmla="*/ 383458 h 2094271"/>
              <a:gd name="connsiteX100" fmla="*/ 8691716 w 9308711"/>
              <a:gd name="connsiteY100" fmla="*/ 324464 h 2094271"/>
              <a:gd name="connsiteX101" fmla="*/ 8731045 w 9308711"/>
              <a:gd name="connsiteY101" fmla="*/ 294967 h 2094271"/>
              <a:gd name="connsiteX102" fmla="*/ 8780207 w 9308711"/>
              <a:gd name="connsiteY102" fmla="*/ 275303 h 2094271"/>
              <a:gd name="connsiteX103" fmla="*/ 8819536 w 9308711"/>
              <a:gd name="connsiteY103" fmla="*/ 245806 h 2094271"/>
              <a:gd name="connsiteX104" fmla="*/ 8888362 w 9308711"/>
              <a:gd name="connsiteY104" fmla="*/ 176980 h 2094271"/>
              <a:gd name="connsiteX105" fmla="*/ 8927691 w 9308711"/>
              <a:gd name="connsiteY105" fmla="*/ 157316 h 2094271"/>
              <a:gd name="connsiteX106" fmla="*/ 8976852 w 9308711"/>
              <a:gd name="connsiteY106" fmla="*/ 137651 h 2094271"/>
              <a:gd name="connsiteX107" fmla="*/ 9035845 w 9308711"/>
              <a:gd name="connsiteY107" fmla="*/ 98322 h 2094271"/>
              <a:gd name="connsiteX108" fmla="*/ 9094839 w 9308711"/>
              <a:gd name="connsiteY108" fmla="*/ 68826 h 2094271"/>
              <a:gd name="connsiteX109" fmla="*/ 9153833 w 9308711"/>
              <a:gd name="connsiteY109" fmla="*/ 29497 h 2094271"/>
              <a:gd name="connsiteX110" fmla="*/ 9212826 w 9308711"/>
              <a:gd name="connsiteY110" fmla="*/ 0 h 2094271"/>
              <a:gd name="connsiteX111" fmla="*/ 9212826 w 9308711"/>
              <a:gd name="connsiteY111" fmla="*/ 226142 h 2094271"/>
              <a:gd name="connsiteX112" fmla="*/ 9222658 w 9308711"/>
              <a:gd name="connsiteY112" fmla="*/ 609600 h 2094271"/>
              <a:gd name="connsiteX113" fmla="*/ 9242323 w 9308711"/>
              <a:gd name="connsiteY113" fmla="*/ 707922 h 2094271"/>
              <a:gd name="connsiteX114" fmla="*/ 9261987 w 9308711"/>
              <a:gd name="connsiteY114" fmla="*/ 737419 h 2094271"/>
              <a:gd name="connsiteX115" fmla="*/ 9261987 w 9308711"/>
              <a:gd name="connsiteY115" fmla="*/ 1946787 h 2094271"/>
              <a:gd name="connsiteX116" fmla="*/ 9232491 w 9308711"/>
              <a:gd name="connsiteY116" fmla="*/ 1956619 h 2094271"/>
              <a:gd name="connsiteX117" fmla="*/ 8888362 w 9308711"/>
              <a:gd name="connsiteY117" fmla="*/ 1986116 h 2094271"/>
              <a:gd name="connsiteX118" fmla="*/ 8849033 w 9308711"/>
              <a:gd name="connsiteY118" fmla="*/ 1995948 h 2094271"/>
              <a:gd name="connsiteX119" fmla="*/ 8799871 w 9308711"/>
              <a:gd name="connsiteY119" fmla="*/ 2005780 h 2094271"/>
              <a:gd name="connsiteX120" fmla="*/ 8760542 w 9308711"/>
              <a:gd name="connsiteY120" fmla="*/ 2025445 h 2094271"/>
              <a:gd name="connsiteX121" fmla="*/ 8731045 w 9308711"/>
              <a:gd name="connsiteY121" fmla="*/ 2035277 h 2094271"/>
              <a:gd name="connsiteX122" fmla="*/ 8642555 w 9308711"/>
              <a:gd name="connsiteY122" fmla="*/ 2084438 h 2094271"/>
              <a:gd name="connsiteX123" fmla="*/ 7452852 w 9308711"/>
              <a:gd name="connsiteY123" fmla="*/ 2094271 h 2094271"/>
              <a:gd name="connsiteX124" fmla="*/ 5506065 w 9308711"/>
              <a:gd name="connsiteY124" fmla="*/ 2084438 h 2094271"/>
              <a:gd name="connsiteX125" fmla="*/ 5456903 w 9308711"/>
              <a:gd name="connsiteY125" fmla="*/ 2074606 h 2094271"/>
              <a:gd name="connsiteX126" fmla="*/ 5358581 w 9308711"/>
              <a:gd name="connsiteY126" fmla="*/ 2064774 h 2094271"/>
              <a:gd name="connsiteX127" fmla="*/ 5201265 w 9308711"/>
              <a:gd name="connsiteY127" fmla="*/ 2045109 h 2094271"/>
              <a:gd name="connsiteX128" fmla="*/ 4552336 w 9308711"/>
              <a:gd name="connsiteY128" fmla="*/ 2064774 h 2094271"/>
              <a:gd name="connsiteX129" fmla="*/ 4522839 w 9308711"/>
              <a:gd name="connsiteY129" fmla="*/ 2074606 h 2094271"/>
              <a:gd name="connsiteX130" fmla="*/ 4139381 w 9308711"/>
              <a:gd name="connsiteY130" fmla="*/ 2064774 h 2094271"/>
              <a:gd name="connsiteX131" fmla="*/ 3510116 w 9308711"/>
              <a:gd name="connsiteY131" fmla="*/ 2054942 h 2094271"/>
              <a:gd name="connsiteX132" fmla="*/ 3460955 w 9308711"/>
              <a:gd name="connsiteY132" fmla="*/ 2045109 h 2094271"/>
              <a:gd name="connsiteX133" fmla="*/ 3333136 w 9308711"/>
              <a:gd name="connsiteY133" fmla="*/ 2015613 h 2094271"/>
              <a:gd name="connsiteX134" fmla="*/ 2969342 w 9308711"/>
              <a:gd name="connsiteY134" fmla="*/ 2025445 h 2094271"/>
              <a:gd name="connsiteX135" fmla="*/ 2861187 w 9308711"/>
              <a:gd name="connsiteY135" fmla="*/ 2035277 h 2094271"/>
              <a:gd name="connsiteX136" fmla="*/ 2526891 w 9308711"/>
              <a:gd name="connsiteY136" fmla="*/ 2025445 h 2094271"/>
              <a:gd name="connsiteX137" fmla="*/ 1386349 w 9308711"/>
              <a:gd name="connsiteY137" fmla="*/ 1995948 h 2094271"/>
              <a:gd name="connsiteX138" fmla="*/ 0 w 9308711"/>
              <a:gd name="connsiteY138" fmla="*/ 1995948 h 2094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9308711" h="2094271">
                <a:moveTo>
                  <a:pt x="0" y="1995948"/>
                </a:moveTo>
                <a:lnTo>
                  <a:pt x="0" y="1995948"/>
                </a:lnTo>
                <a:cubicBezTo>
                  <a:pt x="26219" y="1969729"/>
                  <a:pt x="49960" y="1940770"/>
                  <a:pt x="78658" y="1917290"/>
                </a:cubicBezTo>
                <a:cubicBezTo>
                  <a:pt x="86679" y="1910727"/>
                  <a:pt x="98885" y="1912093"/>
                  <a:pt x="108155" y="1907458"/>
                </a:cubicBezTo>
                <a:cubicBezTo>
                  <a:pt x="118724" y="1902173"/>
                  <a:pt x="128198" y="1894883"/>
                  <a:pt x="137652" y="1887793"/>
                </a:cubicBezTo>
                <a:cubicBezTo>
                  <a:pt x="154440" y="1875202"/>
                  <a:pt x="170024" y="1861055"/>
                  <a:pt x="186813" y="1848464"/>
                </a:cubicBezTo>
                <a:cubicBezTo>
                  <a:pt x="196267" y="1841374"/>
                  <a:pt x="206694" y="1835668"/>
                  <a:pt x="216310" y="1828800"/>
                </a:cubicBezTo>
                <a:cubicBezTo>
                  <a:pt x="229645" y="1819275"/>
                  <a:pt x="242214" y="1808700"/>
                  <a:pt x="255639" y="1799303"/>
                </a:cubicBezTo>
                <a:cubicBezTo>
                  <a:pt x="275001" y="1785750"/>
                  <a:pt x="295726" y="1774154"/>
                  <a:pt x="314633" y="1759974"/>
                </a:cubicBezTo>
                <a:cubicBezTo>
                  <a:pt x="327743" y="1750142"/>
                  <a:pt x="339734" y="1738607"/>
                  <a:pt x="353962" y="1730477"/>
                </a:cubicBezTo>
                <a:cubicBezTo>
                  <a:pt x="362960" y="1725335"/>
                  <a:pt x="373754" y="1724284"/>
                  <a:pt x="383458" y="1720645"/>
                </a:cubicBezTo>
                <a:cubicBezTo>
                  <a:pt x="399984" y="1714448"/>
                  <a:pt x="416233" y="1707535"/>
                  <a:pt x="432620" y="1700980"/>
                </a:cubicBezTo>
                <a:cubicBezTo>
                  <a:pt x="442452" y="1691148"/>
                  <a:pt x="450325" y="1678853"/>
                  <a:pt x="462116" y="1671484"/>
                </a:cubicBezTo>
                <a:cubicBezTo>
                  <a:pt x="477083" y="1662130"/>
                  <a:pt x="494752" y="1658016"/>
                  <a:pt x="511278" y="1651819"/>
                </a:cubicBezTo>
                <a:cubicBezTo>
                  <a:pt x="539276" y="1641320"/>
                  <a:pt x="601489" y="1623953"/>
                  <a:pt x="619433" y="1622322"/>
                </a:cubicBezTo>
                <a:lnTo>
                  <a:pt x="727587" y="1612490"/>
                </a:lnTo>
                <a:cubicBezTo>
                  <a:pt x="839019" y="1615767"/>
                  <a:pt x="950550" y="1616612"/>
                  <a:pt x="1061884" y="1622322"/>
                </a:cubicBezTo>
                <a:cubicBezTo>
                  <a:pt x="1078574" y="1623178"/>
                  <a:pt x="1094368" y="1631079"/>
                  <a:pt x="1111045" y="1632155"/>
                </a:cubicBezTo>
                <a:cubicBezTo>
                  <a:pt x="1196144" y="1637645"/>
                  <a:pt x="1281471" y="1638710"/>
                  <a:pt x="1366684" y="1641987"/>
                </a:cubicBezTo>
                <a:cubicBezTo>
                  <a:pt x="1379794" y="1648542"/>
                  <a:pt x="1392541" y="1655877"/>
                  <a:pt x="1406013" y="1661651"/>
                </a:cubicBezTo>
                <a:cubicBezTo>
                  <a:pt x="1415539" y="1665734"/>
                  <a:pt x="1426240" y="1666849"/>
                  <a:pt x="1435510" y="1671484"/>
                </a:cubicBezTo>
                <a:cubicBezTo>
                  <a:pt x="1446079" y="1676769"/>
                  <a:pt x="1454438" y="1685863"/>
                  <a:pt x="1465007" y="1691148"/>
                </a:cubicBezTo>
                <a:cubicBezTo>
                  <a:pt x="1474277" y="1695783"/>
                  <a:pt x="1485233" y="1696345"/>
                  <a:pt x="1494503" y="1700980"/>
                </a:cubicBezTo>
                <a:cubicBezTo>
                  <a:pt x="1544387" y="1725922"/>
                  <a:pt x="1535657" y="1731207"/>
                  <a:pt x="1582994" y="1750142"/>
                </a:cubicBezTo>
                <a:cubicBezTo>
                  <a:pt x="1602239" y="1757840"/>
                  <a:pt x="1621291" y="1768656"/>
                  <a:pt x="1641987" y="1769806"/>
                </a:cubicBezTo>
                <a:cubicBezTo>
                  <a:pt x="1700981" y="1773083"/>
                  <a:pt x="1760057" y="1775106"/>
                  <a:pt x="1818968" y="1779638"/>
                </a:cubicBezTo>
                <a:cubicBezTo>
                  <a:pt x="1887901" y="1784941"/>
                  <a:pt x="2025445" y="1799303"/>
                  <a:pt x="2025445" y="1799303"/>
                </a:cubicBezTo>
                <a:lnTo>
                  <a:pt x="2507226" y="1789471"/>
                </a:lnTo>
                <a:cubicBezTo>
                  <a:pt x="2549045" y="1787893"/>
                  <a:pt x="2547190" y="1772872"/>
                  <a:pt x="2585884" y="1759974"/>
                </a:cubicBezTo>
                <a:cubicBezTo>
                  <a:pt x="2601738" y="1754689"/>
                  <a:pt x="2618658" y="1753419"/>
                  <a:pt x="2635045" y="1750142"/>
                </a:cubicBezTo>
                <a:cubicBezTo>
                  <a:pt x="2661264" y="1737032"/>
                  <a:pt x="2688566" y="1725895"/>
                  <a:pt x="2713703" y="1710813"/>
                </a:cubicBezTo>
                <a:cubicBezTo>
                  <a:pt x="2730090" y="1700981"/>
                  <a:pt x="2745467" y="1689224"/>
                  <a:pt x="2762865" y="1681316"/>
                </a:cubicBezTo>
                <a:cubicBezTo>
                  <a:pt x="2781735" y="1672739"/>
                  <a:pt x="2804611" y="1673149"/>
                  <a:pt x="2821858" y="1661651"/>
                </a:cubicBezTo>
                <a:cubicBezTo>
                  <a:pt x="2831690" y="1655096"/>
                  <a:pt x="2841095" y="1647850"/>
                  <a:pt x="2851355" y="1641987"/>
                </a:cubicBezTo>
                <a:cubicBezTo>
                  <a:pt x="2864081" y="1634715"/>
                  <a:pt x="2879239" y="1631478"/>
                  <a:pt x="2890684" y="1622322"/>
                </a:cubicBezTo>
                <a:cubicBezTo>
                  <a:pt x="2912400" y="1604949"/>
                  <a:pt x="2930013" y="1582994"/>
                  <a:pt x="2949678" y="1563329"/>
                </a:cubicBezTo>
                <a:cubicBezTo>
                  <a:pt x="2959510" y="1553497"/>
                  <a:pt x="2967604" y="1541545"/>
                  <a:pt x="2979174" y="1533832"/>
                </a:cubicBezTo>
                <a:cubicBezTo>
                  <a:pt x="3095069" y="1456570"/>
                  <a:pt x="2981452" y="1535339"/>
                  <a:pt x="3097162" y="1445342"/>
                </a:cubicBezTo>
                <a:cubicBezTo>
                  <a:pt x="3106490" y="1438087"/>
                  <a:pt x="3117686" y="1433367"/>
                  <a:pt x="3126658" y="1425677"/>
                </a:cubicBezTo>
                <a:cubicBezTo>
                  <a:pt x="3140734" y="1413611"/>
                  <a:pt x="3150900" y="1397124"/>
                  <a:pt x="3165987" y="1386348"/>
                </a:cubicBezTo>
                <a:cubicBezTo>
                  <a:pt x="3197089" y="1364133"/>
                  <a:pt x="3232508" y="1348556"/>
                  <a:pt x="3264310" y="1327355"/>
                </a:cubicBezTo>
                <a:cubicBezTo>
                  <a:pt x="3336175" y="1279444"/>
                  <a:pt x="3245813" y="1337925"/>
                  <a:pt x="3333136" y="1288026"/>
                </a:cubicBezTo>
                <a:cubicBezTo>
                  <a:pt x="3386507" y="1257529"/>
                  <a:pt x="3338047" y="1276556"/>
                  <a:pt x="3392129" y="1258529"/>
                </a:cubicBezTo>
                <a:cubicBezTo>
                  <a:pt x="3416582" y="1242226"/>
                  <a:pt x="3432438" y="1229894"/>
                  <a:pt x="3460955" y="1219200"/>
                </a:cubicBezTo>
                <a:cubicBezTo>
                  <a:pt x="3473608" y="1214455"/>
                  <a:pt x="3487174" y="1212645"/>
                  <a:pt x="3500284" y="1209367"/>
                </a:cubicBezTo>
                <a:cubicBezTo>
                  <a:pt x="3519949" y="1196257"/>
                  <a:pt x="3542566" y="1186750"/>
                  <a:pt x="3559278" y="1170038"/>
                </a:cubicBezTo>
                <a:cubicBezTo>
                  <a:pt x="3569110" y="1160206"/>
                  <a:pt x="3577205" y="1148255"/>
                  <a:pt x="3588774" y="1140542"/>
                </a:cubicBezTo>
                <a:cubicBezTo>
                  <a:pt x="3597398" y="1134793"/>
                  <a:pt x="3608344" y="1133687"/>
                  <a:pt x="3618271" y="1130709"/>
                </a:cubicBezTo>
                <a:cubicBezTo>
                  <a:pt x="3641125" y="1123853"/>
                  <a:pt x="3664627" y="1119070"/>
                  <a:pt x="3687097" y="1111045"/>
                </a:cubicBezTo>
                <a:cubicBezTo>
                  <a:pt x="3710603" y="1102650"/>
                  <a:pt x="3732466" y="1090078"/>
                  <a:pt x="3755923" y="1081548"/>
                </a:cubicBezTo>
                <a:cubicBezTo>
                  <a:pt x="3768623" y="1076930"/>
                  <a:pt x="3782432" y="1075989"/>
                  <a:pt x="3795252" y="1071716"/>
                </a:cubicBezTo>
                <a:cubicBezTo>
                  <a:pt x="3821817" y="1062861"/>
                  <a:pt x="3848172" y="1053250"/>
                  <a:pt x="3873910" y="1042219"/>
                </a:cubicBezTo>
                <a:cubicBezTo>
                  <a:pt x="3894118" y="1033558"/>
                  <a:pt x="3912812" y="1021651"/>
                  <a:pt x="3932903" y="1012722"/>
                </a:cubicBezTo>
                <a:cubicBezTo>
                  <a:pt x="3942374" y="1008513"/>
                  <a:pt x="3953130" y="1007525"/>
                  <a:pt x="3962400" y="1002890"/>
                </a:cubicBezTo>
                <a:cubicBezTo>
                  <a:pt x="3972969" y="997605"/>
                  <a:pt x="3980833" y="987375"/>
                  <a:pt x="3991897" y="983226"/>
                </a:cubicBezTo>
                <a:cubicBezTo>
                  <a:pt x="4007545" y="977358"/>
                  <a:pt x="4024671" y="976671"/>
                  <a:pt x="4041058" y="973393"/>
                </a:cubicBezTo>
                <a:lnTo>
                  <a:pt x="4876800" y="983226"/>
                </a:lnTo>
                <a:cubicBezTo>
                  <a:pt x="4890310" y="983530"/>
                  <a:pt x="4903213" y="989084"/>
                  <a:pt x="4916129" y="993058"/>
                </a:cubicBezTo>
                <a:cubicBezTo>
                  <a:pt x="4945847" y="1002202"/>
                  <a:pt x="4973840" y="1018158"/>
                  <a:pt x="5004620" y="1022555"/>
                </a:cubicBezTo>
                <a:cubicBezTo>
                  <a:pt x="5040442" y="1027672"/>
                  <a:pt x="5078007" y="1030630"/>
                  <a:pt x="5112774" y="1042219"/>
                </a:cubicBezTo>
                <a:cubicBezTo>
                  <a:pt x="5129518" y="1047800"/>
                  <a:pt x="5145410" y="1055687"/>
                  <a:pt x="5161936" y="1061884"/>
                </a:cubicBezTo>
                <a:cubicBezTo>
                  <a:pt x="5171640" y="1065523"/>
                  <a:pt x="5181729" y="1068077"/>
                  <a:pt x="5191433" y="1071716"/>
                </a:cubicBezTo>
                <a:cubicBezTo>
                  <a:pt x="5207959" y="1077913"/>
                  <a:pt x="5223725" y="1086190"/>
                  <a:pt x="5240594" y="1091380"/>
                </a:cubicBezTo>
                <a:cubicBezTo>
                  <a:pt x="5266425" y="1099328"/>
                  <a:pt x="5293033" y="1104490"/>
                  <a:pt x="5319252" y="1111045"/>
                </a:cubicBezTo>
                <a:cubicBezTo>
                  <a:pt x="5332362" y="1114322"/>
                  <a:pt x="5345761" y="1116604"/>
                  <a:pt x="5358581" y="1120877"/>
                </a:cubicBezTo>
                <a:cubicBezTo>
                  <a:pt x="5368413" y="1124154"/>
                  <a:pt x="5378113" y="1127862"/>
                  <a:pt x="5388078" y="1130709"/>
                </a:cubicBezTo>
                <a:cubicBezTo>
                  <a:pt x="5401071" y="1134421"/>
                  <a:pt x="5414860" y="1135523"/>
                  <a:pt x="5427407" y="1140542"/>
                </a:cubicBezTo>
                <a:cubicBezTo>
                  <a:pt x="5447820" y="1148707"/>
                  <a:pt x="5466106" y="1161582"/>
                  <a:pt x="5486400" y="1170038"/>
                </a:cubicBezTo>
                <a:cubicBezTo>
                  <a:pt x="5505534" y="1178010"/>
                  <a:pt x="5525914" y="1182619"/>
                  <a:pt x="5545394" y="1189703"/>
                </a:cubicBezTo>
                <a:cubicBezTo>
                  <a:pt x="5561981" y="1195735"/>
                  <a:pt x="5577811" y="1203786"/>
                  <a:pt x="5594555" y="1209367"/>
                </a:cubicBezTo>
                <a:cubicBezTo>
                  <a:pt x="5607375" y="1213640"/>
                  <a:pt x="5620507" y="1217289"/>
                  <a:pt x="5633884" y="1219200"/>
                </a:cubicBezTo>
                <a:cubicBezTo>
                  <a:pt x="5712357" y="1230411"/>
                  <a:pt x="5792127" y="1233151"/>
                  <a:pt x="5869858" y="1248697"/>
                </a:cubicBezTo>
                <a:cubicBezTo>
                  <a:pt x="6016814" y="1278087"/>
                  <a:pt x="5935051" y="1263944"/>
                  <a:pt x="6115665" y="1288026"/>
                </a:cubicBezTo>
                <a:cubicBezTo>
                  <a:pt x="6178735" y="1306045"/>
                  <a:pt x="6237352" y="1323619"/>
                  <a:pt x="6302478" y="1337187"/>
                </a:cubicBezTo>
                <a:cubicBezTo>
                  <a:pt x="6341511" y="1345319"/>
                  <a:pt x="6381136" y="1350296"/>
                  <a:pt x="6420465" y="1356851"/>
                </a:cubicBezTo>
                <a:cubicBezTo>
                  <a:pt x="6482736" y="1353574"/>
                  <a:pt x="6545119" y="1351992"/>
                  <a:pt x="6607278" y="1347019"/>
                </a:cubicBezTo>
                <a:cubicBezTo>
                  <a:pt x="6627150" y="1345429"/>
                  <a:pt x="6646384" y="1338583"/>
                  <a:pt x="6666271" y="1337187"/>
                </a:cubicBezTo>
                <a:cubicBezTo>
                  <a:pt x="7126323" y="1304903"/>
                  <a:pt x="7013891" y="1326365"/>
                  <a:pt x="7256207" y="1297858"/>
                </a:cubicBezTo>
                <a:cubicBezTo>
                  <a:pt x="7282449" y="1294771"/>
                  <a:pt x="7308801" y="1292370"/>
                  <a:pt x="7334865" y="1288026"/>
                </a:cubicBezTo>
                <a:cubicBezTo>
                  <a:pt x="7367833" y="1282531"/>
                  <a:pt x="7400413" y="1274916"/>
                  <a:pt x="7433187" y="1268361"/>
                </a:cubicBezTo>
                <a:cubicBezTo>
                  <a:pt x="7443019" y="1261806"/>
                  <a:pt x="7452115" y="1253982"/>
                  <a:pt x="7462684" y="1248697"/>
                </a:cubicBezTo>
                <a:cubicBezTo>
                  <a:pt x="7507022" y="1226528"/>
                  <a:pt x="7479417" y="1254417"/>
                  <a:pt x="7521678" y="1219200"/>
                </a:cubicBezTo>
                <a:cubicBezTo>
                  <a:pt x="7532360" y="1210298"/>
                  <a:pt x="7540617" y="1198752"/>
                  <a:pt x="7551174" y="1189703"/>
                </a:cubicBezTo>
                <a:cubicBezTo>
                  <a:pt x="7563616" y="1179038"/>
                  <a:pt x="7578170" y="1170997"/>
                  <a:pt x="7590503" y="1160206"/>
                </a:cubicBezTo>
                <a:cubicBezTo>
                  <a:pt x="7604456" y="1147997"/>
                  <a:pt x="7615356" y="1132459"/>
                  <a:pt x="7629833" y="1120877"/>
                </a:cubicBezTo>
                <a:cubicBezTo>
                  <a:pt x="7704683" y="1060997"/>
                  <a:pt x="7694260" y="1095777"/>
                  <a:pt x="7777316" y="1012722"/>
                </a:cubicBezTo>
                <a:cubicBezTo>
                  <a:pt x="7976149" y="813892"/>
                  <a:pt x="7746314" y="1038657"/>
                  <a:pt x="7895303" y="904567"/>
                </a:cubicBezTo>
                <a:cubicBezTo>
                  <a:pt x="7912529" y="889064"/>
                  <a:pt x="7927024" y="870667"/>
                  <a:pt x="7944465" y="855406"/>
                </a:cubicBezTo>
                <a:cubicBezTo>
                  <a:pt x="7953358" y="847625"/>
                  <a:pt x="7964508" y="842832"/>
                  <a:pt x="7973962" y="835742"/>
                </a:cubicBezTo>
                <a:cubicBezTo>
                  <a:pt x="7990751" y="823151"/>
                  <a:pt x="8007330" y="810232"/>
                  <a:pt x="8023123" y="796413"/>
                </a:cubicBezTo>
                <a:cubicBezTo>
                  <a:pt x="8033588" y="787256"/>
                  <a:pt x="8041496" y="775259"/>
                  <a:pt x="8052620" y="766916"/>
                </a:cubicBezTo>
                <a:cubicBezTo>
                  <a:pt x="8080980" y="745645"/>
                  <a:pt x="8116043" y="732989"/>
                  <a:pt x="8141110" y="707922"/>
                </a:cubicBezTo>
                <a:cubicBezTo>
                  <a:pt x="8187768" y="661264"/>
                  <a:pt x="8162850" y="674456"/>
                  <a:pt x="8209936" y="658761"/>
                </a:cubicBezTo>
                <a:lnTo>
                  <a:pt x="8288594" y="599767"/>
                </a:lnTo>
                <a:cubicBezTo>
                  <a:pt x="8301704" y="589935"/>
                  <a:pt x="8313266" y="577600"/>
                  <a:pt x="8327923" y="570271"/>
                </a:cubicBezTo>
                <a:cubicBezTo>
                  <a:pt x="8396552" y="535956"/>
                  <a:pt x="8404213" y="535174"/>
                  <a:pt x="8475407" y="481780"/>
                </a:cubicBezTo>
                <a:cubicBezTo>
                  <a:pt x="8488517" y="471948"/>
                  <a:pt x="8502294" y="462948"/>
                  <a:pt x="8514736" y="452284"/>
                </a:cubicBezTo>
                <a:cubicBezTo>
                  <a:pt x="8525294" y="443235"/>
                  <a:pt x="8532663" y="430500"/>
                  <a:pt x="8544233" y="422787"/>
                </a:cubicBezTo>
                <a:cubicBezTo>
                  <a:pt x="8552856" y="417038"/>
                  <a:pt x="8563897" y="416232"/>
                  <a:pt x="8573729" y="412955"/>
                </a:cubicBezTo>
                <a:cubicBezTo>
                  <a:pt x="8583561" y="403123"/>
                  <a:pt x="8592250" y="391995"/>
                  <a:pt x="8603226" y="383458"/>
                </a:cubicBezTo>
                <a:cubicBezTo>
                  <a:pt x="8691619" y="314708"/>
                  <a:pt x="8632772" y="368672"/>
                  <a:pt x="8691716" y="324464"/>
                </a:cubicBezTo>
                <a:cubicBezTo>
                  <a:pt x="8704826" y="314632"/>
                  <a:pt x="8716720" y="302925"/>
                  <a:pt x="8731045" y="294967"/>
                </a:cubicBezTo>
                <a:cubicBezTo>
                  <a:pt x="8746474" y="286396"/>
                  <a:pt x="8764778" y="283874"/>
                  <a:pt x="8780207" y="275303"/>
                </a:cubicBezTo>
                <a:cubicBezTo>
                  <a:pt x="8794532" y="267345"/>
                  <a:pt x="8807411" y="256829"/>
                  <a:pt x="8819536" y="245806"/>
                </a:cubicBezTo>
                <a:cubicBezTo>
                  <a:pt x="8843543" y="223981"/>
                  <a:pt x="8859342" y="191489"/>
                  <a:pt x="8888362" y="176980"/>
                </a:cubicBezTo>
                <a:cubicBezTo>
                  <a:pt x="8901472" y="170425"/>
                  <a:pt x="8914297" y="163269"/>
                  <a:pt x="8927691" y="157316"/>
                </a:cubicBezTo>
                <a:cubicBezTo>
                  <a:pt x="8943819" y="150148"/>
                  <a:pt x="8961358" y="146103"/>
                  <a:pt x="8976852" y="137651"/>
                </a:cubicBezTo>
                <a:cubicBezTo>
                  <a:pt x="8997600" y="126334"/>
                  <a:pt x="9015431" y="110230"/>
                  <a:pt x="9035845" y="98322"/>
                </a:cubicBezTo>
                <a:cubicBezTo>
                  <a:pt x="9054836" y="87244"/>
                  <a:pt x="9075848" y="79904"/>
                  <a:pt x="9094839" y="68826"/>
                </a:cubicBezTo>
                <a:cubicBezTo>
                  <a:pt x="9115254" y="56918"/>
                  <a:pt x="9131412" y="36971"/>
                  <a:pt x="9153833" y="29497"/>
                </a:cubicBezTo>
                <a:cubicBezTo>
                  <a:pt x="9194539" y="15927"/>
                  <a:pt x="9174706" y="25413"/>
                  <a:pt x="9212826" y="0"/>
                </a:cubicBezTo>
                <a:cubicBezTo>
                  <a:pt x="9245046" y="96663"/>
                  <a:pt x="9212826" y="-11904"/>
                  <a:pt x="9212826" y="226142"/>
                </a:cubicBezTo>
                <a:cubicBezTo>
                  <a:pt x="9212826" y="354003"/>
                  <a:pt x="9217104" y="481859"/>
                  <a:pt x="9222658" y="609600"/>
                </a:cubicBezTo>
                <a:cubicBezTo>
                  <a:pt x="9223521" y="629441"/>
                  <a:pt x="9229829" y="682934"/>
                  <a:pt x="9242323" y="707922"/>
                </a:cubicBezTo>
                <a:cubicBezTo>
                  <a:pt x="9247608" y="718491"/>
                  <a:pt x="9255432" y="727587"/>
                  <a:pt x="9261987" y="737419"/>
                </a:cubicBezTo>
                <a:cubicBezTo>
                  <a:pt x="9346579" y="1160346"/>
                  <a:pt x="9297291" y="896504"/>
                  <a:pt x="9261987" y="1946787"/>
                </a:cubicBezTo>
                <a:cubicBezTo>
                  <a:pt x="9261639" y="1957145"/>
                  <a:pt x="9242323" y="1953342"/>
                  <a:pt x="9232491" y="1956619"/>
                </a:cubicBezTo>
                <a:cubicBezTo>
                  <a:pt x="9114227" y="2035463"/>
                  <a:pt x="9227788" y="1967259"/>
                  <a:pt x="8888362" y="1986116"/>
                </a:cubicBezTo>
                <a:cubicBezTo>
                  <a:pt x="8874870" y="1986866"/>
                  <a:pt x="8862224" y="1993017"/>
                  <a:pt x="8849033" y="1995948"/>
                </a:cubicBezTo>
                <a:cubicBezTo>
                  <a:pt x="8832719" y="1999573"/>
                  <a:pt x="8816258" y="2002503"/>
                  <a:pt x="8799871" y="2005780"/>
                </a:cubicBezTo>
                <a:cubicBezTo>
                  <a:pt x="8786761" y="2012335"/>
                  <a:pt x="8774014" y="2019671"/>
                  <a:pt x="8760542" y="2025445"/>
                </a:cubicBezTo>
                <a:cubicBezTo>
                  <a:pt x="8751016" y="2029528"/>
                  <a:pt x="8740044" y="2030135"/>
                  <a:pt x="8731045" y="2035277"/>
                </a:cubicBezTo>
                <a:cubicBezTo>
                  <a:pt x="8701227" y="2052316"/>
                  <a:pt x="8681480" y="2083511"/>
                  <a:pt x="8642555" y="2084438"/>
                </a:cubicBezTo>
                <a:cubicBezTo>
                  <a:pt x="8246086" y="2093878"/>
                  <a:pt x="7849420" y="2090993"/>
                  <a:pt x="7452852" y="2094271"/>
                </a:cubicBezTo>
                <a:lnTo>
                  <a:pt x="5506065" y="2084438"/>
                </a:lnTo>
                <a:cubicBezTo>
                  <a:pt x="5489354" y="2084273"/>
                  <a:pt x="5473468" y="2076815"/>
                  <a:pt x="5456903" y="2074606"/>
                </a:cubicBezTo>
                <a:cubicBezTo>
                  <a:pt x="5424254" y="2070253"/>
                  <a:pt x="5391264" y="2068859"/>
                  <a:pt x="5358581" y="2064774"/>
                </a:cubicBezTo>
                <a:cubicBezTo>
                  <a:pt x="5114565" y="2034273"/>
                  <a:pt x="5571433" y="2082129"/>
                  <a:pt x="5201265" y="2045109"/>
                </a:cubicBezTo>
                <a:cubicBezTo>
                  <a:pt x="5049317" y="2047560"/>
                  <a:pt x="4757495" y="2006159"/>
                  <a:pt x="4552336" y="2064774"/>
                </a:cubicBezTo>
                <a:cubicBezTo>
                  <a:pt x="4542371" y="2067621"/>
                  <a:pt x="4532671" y="2071329"/>
                  <a:pt x="4522839" y="2074606"/>
                </a:cubicBezTo>
                <a:lnTo>
                  <a:pt x="4139381" y="2064774"/>
                </a:lnTo>
                <a:lnTo>
                  <a:pt x="3510116" y="2054942"/>
                </a:lnTo>
                <a:cubicBezTo>
                  <a:pt x="3493411" y="2054458"/>
                  <a:pt x="3477239" y="2048867"/>
                  <a:pt x="3460955" y="2045109"/>
                </a:cubicBezTo>
                <a:cubicBezTo>
                  <a:pt x="3306830" y="2009541"/>
                  <a:pt x="3445438" y="2038073"/>
                  <a:pt x="3333136" y="2015613"/>
                </a:cubicBezTo>
                <a:lnTo>
                  <a:pt x="2969342" y="2025445"/>
                </a:lnTo>
                <a:cubicBezTo>
                  <a:pt x="2933173" y="2026952"/>
                  <a:pt x="2897387" y="2035277"/>
                  <a:pt x="2861187" y="2035277"/>
                </a:cubicBezTo>
                <a:cubicBezTo>
                  <a:pt x="2749707" y="2035277"/>
                  <a:pt x="2638323" y="2028722"/>
                  <a:pt x="2526891" y="2025445"/>
                </a:cubicBezTo>
                <a:cubicBezTo>
                  <a:pt x="2102055" y="1982963"/>
                  <a:pt x="2258630" y="1995948"/>
                  <a:pt x="1386349" y="1995948"/>
                </a:cubicBezTo>
                <a:lnTo>
                  <a:pt x="0" y="1995948"/>
                </a:lnTo>
                <a:close/>
              </a:path>
            </a:pathLst>
          </a:cu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Nuvola 45"/>
          <p:cNvSpPr/>
          <p:nvPr/>
        </p:nvSpPr>
        <p:spPr>
          <a:xfrm>
            <a:off x="1120093" y="692696"/>
            <a:ext cx="1219659" cy="864096"/>
          </a:xfrm>
          <a:prstGeom prst="cloud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Ovale 61"/>
          <p:cNvSpPr/>
          <p:nvPr/>
        </p:nvSpPr>
        <p:spPr>
          <a:xfrm>
            <a:off x="3572574" y="3997643"/>
            <a:ext cx="508533" cy="49537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Ovale 64"/>
          <p:cNvSpPr/>
          <p:nvPr/>
        </p:nvSpPr>
        <p:spPr>
          <a:xfrm>
            <a:off x="3629169" y="4169131"/>
            <a:ext cx="184508" cy="152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6" name="Ovale 65"/>
          <p:cNvSpPr/>
          <p:nvPr/>
        </p:nvSpPr>
        <p:spPr>
          <a:xfrm>
            <a:off x="3813677" y="4169279"/>
            <a:ext cx="184508" cy="152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8" name="Arco 67"/>
          <p:cNvSpPr/>
          <p:nvPr/>
        </p:nvSpPr>
        <p:spPr>
          <a:xfrm rot="8206749">
            <a:off x="3650357" y="4133803"/>
            <a:ext cx="369016" cy="288032"/>
          </a:xfrm>
          <a:prstGeom prst="arc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Figura a mano libera 70"/>
          <p:cNvSpPr/>
          <p:nvPr/>
        </p:nvSpPr>
        <p:spPr>
          <a:xfrm>
            <a:off x="3423711" y="3942735"/>
            <a:ext cx="746451" cy="393693"/>
          </a:xfrm>
          <a:custGeom>
            <a:avLst/>
            <a:gdLst>
              <a:gd name="connsiteX0" fmla="*/ 174895 w 746451"/>
              <a:gd name="connsiteY0" fmla="*/ 137652 h 393693"/>
              <a:gd name="connsiteX1" fmla="*/ 224057 w 746451"/>
              <a:gd name="connsiteY1" fmla="*/ 127820 h 393693"/>
              <a:gd name="connsiteX2" fmla="*/ 273218 w 746451"/>
              <a:gd name="connsiteY2" fmla="*/ 137652 h 393693"/>
              <a:gd name="connsiteX3" fmla="*/ 283050 w 746451"/>
              <a:gd name="connsiteY3" fmla="*/ 49162 h 393693"/>
              <a:gd name="connsiteX4" fmla="*/ 312547 w 746451"/>
              <a:gd name="connsiteY4" fmla="*/ 0 h 393693"/>
              <a:gd name="connsiteX5" fmla="*/ 371541 w 746451"/>
              <a:gd name="connsiteY5" fmla="*/ 39330 h 393693"/>
              <a:gd name="connsiteX6" fmla="*/ 381373 w 746451"/>
              <a:gd name="connsiteY6" fmla="*/ 68826 h 393693"/>
              <a:gd name="connsiteX7" fmla="*/ 450199 w 746451"/>
              <a:gd name="connsiteY7" fmla="*/ 68826 h 393693"/>
              <a:gd name="connsiteX8" fmla="*/ 469863 w 746451"/>
              <a:gd name="connsiteY8" fmla="*/ 98323 h 393693"/>
              <a:gd name="connsiteX9" fmla="*/ 528857 w 746451"/>
              <a:gd name="connsiteY9" fmla="*/ 9833 h 393693"/>
              <a:gd name="connsiteX10" fmla="*/ 568186 w 746451"/>
              <a:gd name="connsiteY10" fmla="*/ 0 h 393693"/>
              <a:gd name="connsiteX11" fmla="*/ 646844 w 746451"/>
              <a:gd name="connsiteY11" fmla="*/ 49162 h 393693"/>
              <a:gd name="connsiteX12" fmla="*/ 637012 w 746451"/>
              <a:gd name="connsiteY12" fmla="*/ 78659 h 393693"/>
              <a:gd name="connsiteX13" fmla="*/ 627179 w 746451"/>
              <a:gd name="connsiteY13" fmla="*/ 78659 h 393693"/>
              <a:gd name="connsiteX14" fmla="*/ 617347 w 746451"/>
              <a:gd name="connsiteY14" fmla="*/ 157317 h 393693"/>
              <a:gd name="connsiteX15" fmla="*/ 587850 w 746451"/>
              <a:gd name="connsiteY15" fmla="*/ 147484 h 393693"/>
              <a:gd name="connsiteX16" fmla="*/ 558354 w 746451"/>
              <a:gd name="connsiteY16" fmla="*/ 127820 h 393693"/>
              <a:gd name="connsiteX17" fmla="*/ 597683 w 746451"/>
              <a:gd name="connsiteY17" fmla="*/ 137652 h 393693"/>
              <a:gd name="connsiteX18" fmla="*/ 627179 w 746451"/>
              <a:gd name="connsiteY18" fmla="*/ 147484 h 393693"/>
              <a:gd name="connsiteX19" fmla="*/ 715670 w 746451"/>
              <a:gd name="connsiteY19" fmla="*/ 196646 h 393693"/>
              <a:gd name="connsiteX20" fmla="*/ 725502 w 746451"/>
              <a:gd name="connsiteY20" fmla="*/ 226142 h 393693"/>
              <a:gd name="connsiteX21" fmla="*/ 676341 w 746451"/>
              <a:gd name="connsiteY21" fmla="*/ 265471 h 393693"/>
              <a:gd name="connsiteX22" fmla="*/ 646844 w 746451"/>
              <a:gd name="connsiteY22" fmla="*/ 275304 h 393693"/>
              <a:gd name="connsiteX23" fmla="*/ 656676 w 746451"/>
              <a:gd name="connsiteY23" fmla="*/ 285136 h 393693"/>
              <a:gd name="connsiteX24" fmla="*/ 676341 w 746451"/>
              <a:gd name="connsiteY24" fmla="*/ 314633 h 393693"/>
              <a:gd name="connsiteX25" fmla="*/ 676341 w 746451"/>
              <a:gd name="connsiteY25" fmla="*/ 393291 h 393693"/>
              <a:gd name="connsiteX26" fmla="*/ 637012 w 746451"/>
              <a:gd name="connsiteY26" fmla="*/ 334297 h 393693"/>
              <a:gd name="connsiteX27" fmla="*/ 646844 w 746451"/>
              <a:gd name="connsiteY27" fmla="*/ 304800 h 393693"/>
              <a:gd name="connsiteX28" fmla="*/ 725502 w 746451"/>
              <a:gd name="connsiteY28" fmla="*/ 275304 h 393693"/>
              <a:gd name="connsiteX29" fmla="*/ 725502 w 746451"/>
              <a:gd name="connsiteY29" fmla="*/ 186813 h 393693"/>
              <a:gd name="connsiteX30" fmla="*/ 705837 w 746451"/>
              <a:gd name="connsiteY30" fmla="*/ 147484 h 393693"/>
              <a:gd name="connsiteX31" fmla="*/ 578018 w 746451"/>
              <a:gd name="connsiteY31" fmla="*/ 39330 h 393693"/>
              <a:gd name="connsiteX32" fmla="*/ 519024 w 746451"/>
              <a:gd name="connsiteY32" fmla="*/ 49162 h 393693"/>
              <a:gd name="connsiteX33" fmla="*/ 489528 w 746451"/>
              <a:gd name="connsiteY33" fmla="*/ 78659 h 393693"/>
              <a:gd name="connsiteX34" fmla="*/ 460031 w 746451"/>
              <a:gd name="connsiteY34" fmla="*/ 98323 h 393693"/>
              <a:gd name="connsiteX35" fmla="*/ 430534 w 746451"/>
              <a:gd name="connsiteY35" fmla="*/ 78659 h 393693"/>
              <a:gd name="connsiteX36" fmla="*/ 371541 w 746451"/>
              <a:gd name="connsiteY36" fmla="*/ 29497 h 393693"/>
              <a:gd name="connsiteX37" fmla="*/ 273218 w 746451"/>
              <a:gd name="connsiteY37" fmla="*/ 0 h 393693"/>
              <a:gd name="connsiteX38" fmla="*/ 253554 w 746451"/>
              <a:gd name="connsiteY38" fmla="*/ 29497 h 393693"/>
              <a:gd name="connsiteX39" fmla="*/ 194560 w 746451"/>
              <a:gd name="connsiteY39" fmla="*/ 117988 h 393693"/>
              <a:gd name="connsiteX40" fmla="*/ 106070 w 746451"/>
              <a:gd name="connsiteY40" fmla="*/ 157317 h 393693"/>
              <a:gd name="connsiteX41" fmla="*/ 66741 w 746451"/>
              <a:gd name="connsiteY41" fmla="*/ 157317 h 393693"/>
              <a:gd name="connsiteX42" fmla="*/ 106070 w 746451"/>
              <a:gd name="connsiteY42" fmla="*/ 167149 h 393693"/>
              <a:gd name="connsiteX43" fmla="*/ 145399 w 746451"/>
              <a:gd name="connsiteY43" fmla="*/ 216310 h 393693"/>
              <a:gd name="connsiteX44" fmla="*/ 155231 w 746451"/>
              <a:gd name="connsiteY44" fmla="*/ 255639 h 393693"/>
              <a:gd name="connsiteX45" fmla="*/ 135566 w 746451"/>
              <a:gd name="connsiteY45" fmla="*/ 324465 h 393693"/>
              <a:gd name="connsiteX46" fmla="*/ 115902 w 746451"/>
              <a:gd name="connsiteY46" fmla="*/ 363794 h 393693"/>
              <a:gd name="connsiteX47" fmla="*/ 86405 w 746451"/>
              <a:gd name="connsiteY47" fmla="*/ 383459 h 393693"/>
              <a:gd name="connsiteX48" fmla="*/ 66741 w 746451"/>
              <a:gd name="connsiteY48" fmla="*/ 353962 h 393693"/>
              <a:gd name="connsiteX49" fmla="*/ 106070 w 746451"/>
              <a:gd name="connsiteY49" fmla="*/ 235975 h 393693"/>
              <a:gd name="connsiteX50" fmla="*/ 135566 w 746451"/>
              <a:gd name="connsiteY50" fmla="*/ 226142 h 393693"/>
              <a:gd name="connsiteX51" fmla="*/ 155231 w 746451"/>
              <a:gd name="connsiteY51" fmla="*/ 196646 h 393693"/>
              <a:gd name="connsiteX52" fmla="*/ 174895 w 746451"/>
              <a:gd name="connsiteY52" fmla="*/ 157317 h 393693"/>
              <a:gd name="connsiteX53" fmla="*/ 184728 w 746451"/>
              <a:gd name="connsiteY53" fmla="*/ 98323 h 393693"/>
              <a:gd name="connsiteX54" fmla="*/ 263386 w 746451"/>
              <a:gd name="connsiteY54" fmla="*/ 88491 h 393693"/>
              <a:gd name="connsiteX55" fmla="*/ 283050 w 746451"/>
              <a:gd name="connsiteY55" fmla="*/ 58994 h 393693"/>
              <a:gd name="connsiteX56" fmla="*/ 450199 w 746451"/>
              <a:gd name="connsiteY56" fmla="*/ 49162 h 393693"/>
              <a:gd name="connsiteX57" fmla="*/ 479695 w 746451"/>
              <a:gd name="connsiteY57" fmla="*/ 68826 h 393693"/>
              <a:gd name="connsiteX58" fmla="*/ 519024 w 746451"/>
              <a:gd name="connsiteY58" fmla="*/ 88491 h 393693"/>
              <a:gd name="connsiteX59" fmla="*/ 499360 w 746451"/>
              <a:gd name="connsiteY59" fmla="*/ 108155 h 393693"/>
              <a:gd name="connsiteX60" fmla="*/ 519024 w 746451"/>
              <a:gd name="connsiteY60" fmla="*/ 78659 h 393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746451" h="393693">
                <a:moveTo>
                  <a:pt x="174895" y="137652"/>
                </a:moveTo>
                <a:cubicBezTo>
                  <a:pt x="191282" y="134375"/>
                  <a:pt x="207345" y="127820"/>
                  <a:pt x="224057" y="127820"/>
                </a:cubicBezTo>
                <a:cubicBezTo>
                  <a:pt x="240769" y="127820"/>
                  <a:pt x="263191" y="151021"/>
                  <a:pt x="273218" y="137652"/>
                </a:cubicBezTo>
                <a:cubicBezTo>
                  <a:pt x="291025" y="113909"/>
                  <a:pt x="274897" y="77698"/>
                  <a:pt x="283050" y="49162"/>
                </a:cubicBezTo>
                <a:cubicBezTo>
                  <a:pt x="288300" y="30787"/>
                  <a:pt x="302715" y="16387"/>
                  <a:pt x="312547" y="0"/>
                </a:cubicBezTo>
                <a:cubicBezTo>
                  <a:pt x="343472" y="10309"/>
                  <a:pt x="350498" y="7766"/>
                  <a:pt x="371541" y="39330"/>
                </a:cubicBezTo>
                <a:cubicBezTo>
                  <a:pt x="377290" y="47953"/>
                  <a:pt x="378096" y="58994"/>
                  <a:pt x="381373" y="68826"/>
                </a:cubicBezTo>
                <a:cubicBezTo>
                  <a:pt x="407908" y="59981"/>
                  <a:pt x="421393" y="49622"/>
                  <a:pt x="450199" y="68826"/>
                </a:cubicBezTo>
                <a:cubicBezTo>
                  <a:pt x="460031" y="75381"/>
                  <a:pt x="463308" y="88491"/>
                  <a:pt x="469863" y="98323"/>
                </a:cubicBezTo>
                <a:cubicBezTo>
                  <a:pt x="483497" y="57418"/>
                  <a:pt x="483660" y="44986"/>
                  <a:pt x="528857" y="9833"/>
                </a:cubicBezTo>
                <a:cubicBezTo>
                  <a:pt x="539524" y="1537"/>
                  <a:pt x="555076" y="3278"/>
                  <a:pt x="568186" y="0"/>
                </a:cubicBezTo>
                <a:cubicBezTo>
                  <a:pt x="613193" y="7502"/>
                  <a:pt x="639176" y="-4512"/>
                  <a:pt x="646844" y="49162"/>
                </a:cubicBezTo>
                <a:cubicBezTo>
                  <a:pt x="648310" y="59422"/>
                  <a:pt x="640289" y="68827"/>
                  <a:pt x="637012" y="78659"/>
                </a:cubicBezTo>
                <a:cubicBezTo>
                  <a:pt x="596127" y="17333"/>
                  <a:pt x="627179" y="58304"/>
                  <a:pt x="627179" y="78659"/>
                </a:cubicBezTo>
                <a:cubicBezTo>
                  <a:pt x="627179" y="105082"/>
                  <a:pt x="620624" y="131098"/>
                  <a:pt x="617347" y="157317"/>
                </a:cubicBezTo>
                <a:cubicBezTo>
                  <a:pt x="607515" y="154039"/>
                  <a:pt x="597120" y="152119"/>
                  <a:pt x="587850" y="147484"/>
                </a:cubicBezTo>
                <a:cubicBezTo>
                  <a:pt x="577281" y="142199"/>
                  <a:pt x="549998" y="136175"/>
                  <a:pt x="558354" y="127820"/>
                </a:cubicBezTo>
                <a:cubicBezTo>
                  <a:pt x="567910" y="118265"/>
                  <a:pt x="584690" y="133940"/>
                  <a:pt x="597683" y="137652"/>
                </a:cubicBezTo>
                <a:cubicBezTo>
                  <a:pt x="607648" y="140499"/>
                  <a:pt x="617653" y="143401"/>
                  <a:pt x="627179" y="147484"/>
                </a:cubicBezTo>
                <a:cubicBezTo>
                  <a:pt x="660089" y="161588"/>
                  <a:pt x="684596" y="178002"/>
                  <a:pt x="715670" y="196646"/>
                </a:cubicBezTo>
                <a:cubicBezTo>
                  <a:pt x="718947" y="206478"/>
                  <a:pt x="725502" y="215778"/>
                  <a:pt x="725502" y="226142"/>
                </a:cubicBezTo>
                <a:cubicBezTo>
                  <a:pt x="725502" y="265782"/>
                  <a:pt x="707334" y="256616"/>
                  <a:pt x="676341" y="265471"/>
                </a:cubicBezTo>
                <a:cubicBezTo>
                  <a:pt x="666376" y="268318"/>
                  <a:pt x="656676" y="272026"/>
                  <a:pt x="646844" y="275304"/>
                </a:cubicBezTo>
                <a:cubicBezTo>
                  <a:pt x="580532" y="253198"/>
                  <a:pt x="640477" y="271637"/>
                  <a:pt x="656676" y="285136"/>
                </a:cubicBezTo>
                <a:cubicBezTo>
                  <a:pt x="665754" y="292701"/>
                  <a:pt x="669786" y="304801"/>
                  <a:pt x="676341" y="314633"/>
                </a:cubicBezTo>
                <a:cubicBezTo>
                  <a:pt x="677792" y="318987"/>
                  <a:pt x="710240" y="400071"/>
                  <a:pt x="676341" y="393291"/>
                </a:cubicBezTo>
                <a:cubicBezTo>
                  <a:pt x="653166" y="388656"/>
                  <a:pt x="637012" y="334297"/>
                  <a:pt x="637012" y="334297"/>
                </a:cubicBezTo>
                <a:cubicBezTo>
                  <a:pt x="640289" y="324465"/>
                  <a:pt x="640370" y="312893"/>
                  <a:pt x="646844" y="304800"/>
                </a:cubicBezTo>
                <a:cubicBezTo>
                  <a:pt x="666133" y="280689"/>
                  <a:pt x="698854" y="280633"/>
                  <a:pt x="725502" y="275304"/>
                </a:cubicBezTo>
                <a:cubicBezTo>
                  <a:pt x="754996" y="231062"/>
                  <a:pt x="751828" y="252629"/>
                  <a:pt x="725502" y="186813"/>
                </a:cubicBezTo>
                <a:cubicBezTo>
                  <a:pt x="720059" y="173204"/>
                  <a:pt x="715118" y="158828"/>
                  <a:pt x="705837" y="147484"/>
                </a:cubicBezTo>
                <a:cubicBezTo>
                  <a:pt x="654514" y="84756"/>
                  <a:pt x="639085" y="80041"/>
                  <a:pt x="578018" y="39330"/>
                </a:cubicBezTo>
                <a:cubicBezTo>
                  <a:pt x="558353" y="42607"/>
                  <a:pt x="537242" y="41065"/>
                  <a:pt x="519024" y="49162"/>
                </a:cubicBezTo>
                <a:cubicBezTo>
                  <a:pt x="506318" y="54809"/>
                  <a:pt x="500210" y="69757"/>
                  <a:pt x="489528" y="78659"/>
                </a:cubicBezTo>
                <a:cubicBezTo>
                  <a:pt x="480450" y="86224"/>
                  <a:pt x="469863" y="91768"/>
                  <a:pt x="460031" y="98323"/>
                </a:cubicBezTo>
                <a:cubicBezTo>
                  <a:pt x="450199" y="91768"/>
                  <a:pt x="439612" y="86224"/>
                  <a:pt x="430534" y="78659"/>
                </a:cubicBezTo>
                <a:cubicBezTo>
                  <a:pt x="404075" y="56610"/>
                  <a:pt x="402924" y="43445"/>
                  <a:pt x="371541" y="29497"/>
                </a:cubicBezTo>
                <a:cubicBezTo>
                  <a:pt x="340772" y="15822"/>
                  <a:pt x="305898" y="8171"/>
                  <a:pt x="273218" y="0"/>
                </a:cubicBezTo>
                <a:cubicBezTo>
                  <a:pt x="266663" y="9832"/>
                  <a:pt x="259417" y="19237"/>
                  <a:pt x="253554" y="29497"/>
                </a:cubicBezTo>
                <a:cubicBezTo>
                  <a:pt x="230273" y="70239"/>
                  <a:pt x="234785" y="82233"/>
                  <a:pt x="194560" y="117988"/>
                </a:cubicBezTo>
                <a:cubicBezTo>
                  <a:pt x="161282" y="147568"/>
                  <a:pt x="144513" y="147705"/>
                  <a:pt x="106070" y="157317"/>
                </a:cubicBezTo>
                <a:cubicBezTo>
                  <a:pt x="-62463" y="140462"/>
                  <a:pt x="5746" y="145118"/>
                  <a:pt x="66741" y="157317"/>
                </a:cubicBezTo>
                <a:cubicBezTo>
                  <a:pt x="79992" y="159967"/>
                  <a:pt x="92960" y="163872"/>
                  <a:pt x="106070" y="167149"/>
                </a:cubicBezTo>
                <a:cubicBezTo>
                  <a:pt x="128718" y="182248"/>
                  <a:pt x="145399" y="184650"/>
                  <a:pt x="145399" y="216310"/>
                </a:cubicBezTo>
                <a:cubicBezTo>
                  <a:pt x="145399" y="279578"/>
                  <a:pt x="116845" y="313218"/>
                  <a:pt x="155231" y="255639"/>
                </a:cubicBezTo>
                <a:cubicBezTo>
                  <a:pt x="150240" y="275605"/>
                  <a:pt x="144032" y="304711"/>
                  <a:pt x="135566" y="324465"/>
                </a:cubicBezTo>
                <a:cubicBezTo>
                  <a:pt x="129792" y="337937"/>
                  <a:pt x="125285" y="352534"/>
                  <a:pt x="115902" y="363794"/>
                </a:cubicBezTo>
                <a:cubicBezTo>
                  <a:pt x="108337" y="372872"/>
                  <a:pt x="96237" y="376904"/>
                  <a:pt x="86405" y="383459"/>
                </a:cubicBezTo>
                <a:cubicBezTo>
                  <a:pt x="79850" y="373627"/>
                  <a:pt x="67917" y="365720"/>
                  <a:pt x="66741" y="353962"/>
                </a:cubicBezTo>
                <a:cubicBezTo>
                  <a:pt x="62948" y="316030"/>
                  <a:pt x="78114" y="263932"/>
                  <a:pt x="106070" y="235975"/>
                </a:cubicBezTo>
                <a:cubicBezTo>
                  <a:pt x="113398" y="228647"/>
                  <a:pt x="125734" y="229420"/>
                  <a:pt x="135566" y="226142"/>
                </a:cubicBezTo>
                <a:cubicBezTo>
                  <a:pt x="142121" y="216310"/>
                  <a:pt x="146004" y="204028"/>
                  <a:pt x="155231" y="196646"/>
                </a:cubicBezTo>
                <a:cubicBezTo>
                  <a:pt x="189730" y="169047"/>
                  <a:pt x="192836" y="211133"/>
                  <a:pt x="174895" y="157317"/>
                </a:cubicBezTo>
                <a:cubicBezTo>
                  <a:pt x="178173" y="137652"/>
                  <a:pt x="174162" y="115229"/>
                  <a:pt x="184728" y="98323"/>
                </a:cubicBezTo>
                <a:cubicBezTo>
                  <a:pt x="205572" y="64973"/>
                  <a:pt x="238023" y="82150"/>
                  <a:pt x="263386" y="88491"/>
                </a:cubicBezTo>
                <a:cubicBezTo>
                  <a:pt x="269941" y="78659"/>
                  <a:pt x="273434" y="65862"/>
                  <a:pt x="283050" y="58994"/>
                </a:cubicBezTo>
                <a:cubicBezTo>
                  <a:pt x="335044" y="21856"/>
                  <a:pt x="390227" y="44164"/>
                  <a:pt x="450199" y="49162"/>
                </a:cubicBezTo>
                <a:cubicBezTo>
                  <a:pt x="460031" y="55717"/>
                  <a:pt x="469435" y="62963"/>
                  <a:pt x="479695" y="68826"/>
                </a:cubicBezTo>
                <a:cubicBezTo>
                  <a:pt x="492421" y="76098"/>
                  <a:pt x="508660" y="78127"/>
                  <a:pt x="519024" y="88491"/>
                </a:cubicBezTo>
                <a:lnTo>
                  <a:pt x="499360" y="108155"/>
                </a:lnTo>
                <a:lnTo>
                  <a:pt x="519024" y="78659"/>
                </a:lnTo>
              </a:path>
            </a:pathLst>
          </a:cu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4" name="Rettangolo 73"/>
          <p:cNvSpPr/>
          <p:nvPr/>
        </p:nvSpPr>
        <p:spPr>
          <a:xfrm rot="20814631">
            <a:off x="4650045" y="5056622"/>
            <a:ext cx="298378" cy="875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6" name="Connettore 1 75"/>
          <p:cNvCxnSpPr/>
          <p:nvPr/>
        </p:nvCxnSpPr>
        <p:spPr>
          <a:xfrm>
            <a:off x="3993653" y="4694349"/>
            <a:ext cx="362323" cy="406041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7" name="Connettore 1 76"/>
          <p:cNvCxnSpPr/>
          <p:nvPr/>
        </p:nvCxnSpPr>
        <p:spPr>
          <a:xfrm>
            <a:off x="3266980" y="4267279"/>
            <a:ext cx="362323" cy="406041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9" name="Connettore 1 78"/>
          <p:cNvCxnSpPr>
            <a:stCxn id="69" idx="2"/>
            <a:endCxn id="16" idx="50"/>
          </p:cNvCxnSpPr>
          <p:nvPr/>
        </p:nvCxnSpPr>
        <p:spPr>
          <a:xfrm flipH="1">
            <a:off x="3795252" y="5452369"/>
            <a:ext cx="22902" cy="64002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0" name="Connettore 1 79"/>
          <p:cNvCxnSpPr/>
          <p:nvPr/>
        </p:nvCxnSpPr>
        <p:spPr>
          <a:xfrm flipH="1">
            <a:off x="3883028" y="5427788"/>
            <a:ext cx="22903" cy="528015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2" name="Ovale 81"/>
          <p:cNvSpPr/>
          <p:nvPr/>
        </p:nvSpPr>
        <p:spPr>
          <a:xfrm flipH="1" flipV="1">
            <a:off x="3674577" y="5972923"/>
            <a:ext cx="163851" cy="948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Ovale 82"/>
          <p:cNvSpPr/>
          <p:nvPr/>
        </p:nvSpPr>
        <p:spPr>
          <a:xfrm flipH="1" flipV="1">
            <a:off x="3840953" y="5968660"/>
            <a:ext cx="163851" cy="948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Figura a mano libera 83"/>
          <p:cNvSpPr/>
          <p:nvPr/>
        </p:nvSpPr>
        <p:spPr>
          <a:xfrm>
            <a:off x="4945626" y="5083277"/>
            <a:ext cx="157316" cy="475015"/>
          </a:xfrm>
          <a:custGeom>
            <a:avLst/>
            <a:gdLst>
              <a:gd name="connsiteX0" fmla="*/ 58993 w 157316"/>
              <a:gd name="connsiteY0" fmla="*/ 0 h 475015"/>
              <a:gd name="connsiteX1" fmla="*/ 108155 w 157316"/>
              <a:gd name="connsiteY1" fmla="*/ 19665 h 475015"/>
              <a:gd name="connsiteX2" fmla="*/ 137651 w 157316"/>
              <a:gd name="connsiteY2" fmla="*/ 29497 h 475015"/>
              <a:gd name="connsiteX3" fmla="*/ 157316 w 157316"/>
              <a:gd name="connsiteY3" fmla="*/ 58994 h 475015"/>
              <a:gd name="connsiteX4" fmla="*/ 147484 w 157316"/>
              <a:gd name="connsiteY4" fmla="*/ 294968 h 475015"/>
              <a:gd name="connsiteX5" fmla="*/ 137651 w 157316"/>
              <a:gd name="connsiteY5" fmla="*/ 324465 h 475015"/>
              <a:gd name="connsiteX6" fmla="*/ 117987 w 157316"/>
              <a:gd name="connsiteY6" fmla="*/ 403123 h 475015"/>
              <a:gd name="connsiteX7" fmla="*/ 78658 w 157316"/>
              <a:gd name="connsiteY7" fmla="*/ 471949 h 475015"/>
              <a:gd name="connsiteX8" fmla="*/ 0 w 157316"/>
              <a:gd name="connsiteY8" fmla="*/ 471949 h 47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7316" h="475015">
                <a:moveTo>
                  <a:pt x="58993" y="0"/>
                </a:moveTo>
                <a:cubicBezTo>
                  <a:pt x="75380" y="6555"/>
                  <a:pt x="91629" y="13468"/>
                  <a:pt x="108155" y="19665"/>
                </a:cubicBezTo>
                <a:cubicBezTo>
                  <a:pt x="117859" y="23304"/>
                  <a:pt x="129558" y="23023"/>
                  <a:pt x="137651" y="29497"/>
                </a:cubicBezTo>
                <a:cubicBezTo>
                  <a:pt x="146879" y="36879"/>
                  <a:pt x="150761" y="49162"/>
                  <a:pt x="157316" y="58994"/>
                </a:cubicBezTo>
                <a:cubicBezTo>
                  <a:pt x="154039" y="137652"/>
                  <a:pt x="153300" y="216457"/>
                  <a:pt x="147484" y="294968"/>
                </a:cubicBezTo>
                <a:cubicBezTo>
                  <a:pt x="146718" y="305304"/>
                  <a:pt x="140378" y="314466"/>
                  <a:pt x="137651" y="324465"/>
                </a:cubicBezTo>
                <a:cubicBezTo>
                  <a:pt x="130540" y="350539"/>
                  <a:pt x="124542" y="376904"/>
                  <a:pt x="117987" y="403123"/>
                </a:cubicBezTo>
                <a:cubicBezTo>
                  <a:pt x="112188" y="426321"/>
                  <a:pt x="110090" y="463376"/>
                  <a:pt x="78658" y="471949"/>
                </a:cubicBezTo>
                <a:cubicBezTo>
                  <a:pt x="53363" y="478848"/>
                  <a:pt x="26219" y="471949"/>
                  <a:pt x="0" y="471949"/>
                </a:cubicBezTo>
              </a:path>
            </a:pathLst>
          </a:cu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6" name="Connettore 1 85"/>
          <p:cNvCxnSpPr/>
          <p:nvPr/>
        </p:nvCxnSpPr>
        <p:spPr>
          <a:xfrm flipV="1">
            <a:off x="5102942" y="5320784"/>
            <a:ext cx="117130" cy="371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/>
          <p:cNvGrpSpPr/>
          <p:nvPr/>
        </p:nvGrpSpPr>
        <p:grpSpPr>
          <a:xfrm>
            <a:off x="4735455" y="5331735"/>
            <a:ext cx="282235" cy="385759"/>
            <a:chOff x="6272076" y="5645101"/>
            <a:chExt cx="572170" cy="782041"/>
          </a:xfrm>
        </p:grpSpPr>
        <p:sp>
          <p:nvSpPr>
            <p:cNvPr id="49" name="Rettangolo 48"/>
            <p:cNvSpPr/>
            <p:nvPr/>
          </p:nvSpPr>
          <p:spPr>
            <a:xfrm>
              <a:off x="6549903" y="6020366"/>
              <a:ext cx="45719" cy="40677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Connettore 49"/>
            <p:cNvSpPr/>
            <p:nvPr/>
          </p:nvSpPr>
          <p:spPr>
            <a:xfrm>
              <a:off x="6469505" y="5870222"/>
              <a:ext cx="206513" cy="171161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Goccia 50"/>
            <p:cNvSpPr/>
            <p:nvPr/>
          </p:nvSpPr>
          <p:spPr>
            <a:xfrm rot="7508776" flipH="1">
              <a:off x="6243655" y="5897624"/>
              <a:ext cx="215902" cy="159060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Goccia 51"/>
            <p:cNvSpPr/>
            <p:nvPr/>
          </p:nvSpPr>
          <p:spPr>
            <a:xfrm rot="5711023">
              <a:off x="6321395" y="5711613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Goccia 62"/>
            <p:cNvSpPr/>
            <p:nvPr/>
          </p:nvSpPr>
          <p:spPr>
            <a:xfrm rot="13994936">
              <a:off x="6665698" y="5910651"/>
              <a:ext cx="146193" cy="210902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Goccia 63"/>
            <p:cNvSpPr/>
            <p:nvPr/>
          </p:nvSpPr>
          <p:spPr>
            <a:xfrm rot="8556390">
              <a:off x="6508353" y="5645101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2" name="Goccia 111"/>
            <p:cNvSpPr/>
            <p:nvPr/>
          </p:nvSpPr>
          <p:spPr>
            <a:xfrm rot="10497585">
              <a:off x="6642356" y="5757179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3" name="Goccia 112"/>
            <p:cNvSpPr/>
            <p:nvPr/>
          </p:nvSpPr>
          <p:spPr>
            <a:xfrm rot="20302443">
              <a:off x="6333947" y="6038747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14" name="Gruppo 113"/>
          <p:cNvGrpSpPr/>
          <p:nvPr/>
        </p:nvGrpSpPr>
        <p:grpSpPr>
          <a:xfrm>
            <a:off x="5788764" y="6091949"/>
            <a:ext cx="572170" cy="782041"/>
            <a:chOff x="6272076" y="5645101"/>
            <a:chExt cx="572170" cy="782041"/>
          </a:xfrm>
        </p:grpSpPr>
        <p:sp>
          <p:nvSpPr>
            <p:cNvPr id="115" name="Rettangolo 114"/>
            <p:cNvSpPr/>
            <p:nvPr/>
          </p:nvSpPr>
          <p:spPr>
            <a:xfrm>
              <a:off x="6549903" y="6020366"/>
              <a:ext cx="45719" cy="40677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6" name="Connettore 115"/>
            <p:cNvSpPr/>
            <p:nvPr/>
          </p:nvSpPr>
          <p:spPr>
            <a:xfrm>
              <a:off x="6469505" y="5870222"/>
              <a:ext cx="206513" cy="171161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7" name="Goccia 116"/>
            <p:cNvSpPr/>
            <p:nvPr/>
          </p:nvSpPr>
          <p:spPr>
            <a:xfrm rot="7508776" flipH="1">
              <a:off x="6243655" y="5897624"/>
              <a:ext cx="215902" cy="159060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8" name="Goccia 117"/>
            <p:cNvSpPr/>
            <p:nvPr/>
          </p:nvSpPr>
          <p:spPr>
            <a:xfrm rot="5711023">
              <a:off x="6321395" y="5711613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9" name="Goccia 118"/>
            <p:cNvSpPr/>
            <p:nvPr/>
          </p:nvSpPr>
          <p:spPr>
            <a:xfrm rot="13994936">
              <a:off x="6665698" y="5910651"/>
              <a:ext cx="146193" cy="210902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0" name="Goccia 119"/>
            <p:cNvSpPr/>
            <p:nvPr/>
          </p:nvSpPr>
          <p:spPr>
            <a:xfrm rot="8556390">
              <a:off x="6508353" y="5645101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1" name="Goccia 120"/>
            <p:cNvSpPr/>
            <p:nvPr/>
          </p:nvSpPr>
          <p:spPr>
            <a:xfrm rot="10497585">
              <a:off x="6642356" y="5757179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2" name="Goccia 121"/>
            <p:cNvSpPr/>
            <p:nvPr/>
          </p:nvSpPr>
          <p:spPr>
            <a:xfrm rot="20302443">
              <a:off x="6333947" y="6038747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4" name="Gruppo 43"/>
          <p:cNvGrpSpPr/>
          <p:nvPr/>
        </p:nvGrpSpPr>
        <p:grpSpPr>
          <a:xfrm>
            <a:off x="4510338" y="5727242"/>
            <a:ext cx="709734" cy="366054"/>
            <a:chOff x="4608889" y="5714576"/>
            <a:chExt cx="709734" cy="366054"/>
          </a:xfrm>
        </p:grpSpPr>
        <p:sp>
          <p:nvSpPr>
            <p:cNvPr id="11" name="Rettangolo 10"/>
            <p:cNvSpPr/>
            <p:nvPr/>
          </p:nvSpPr>
          <p:spPr>
            <a:xfrm>
              <a:off x="4608889" y="5714576"/>
              <a:ext cx="709734" cy="35351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5" name="Connettore 1 14"/>
            <p:cNvCxnSpPr/>
            <p:nvPr/>
          </p:nvCxnSpPr>
          <p:spPr>
            <a:xfrm>
              <a:off x="4788024" y="5727113"/>
              <a:ext cx="0" cy="353517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8"/>
            <p:cNvCxnSpPr>
              <a:stCxn id="11" idx="0"/>
              <a:endCxn id="11" idx="2"/>
            </p:cNvCxnSpPr>
            <p:nvPr/>
          </p:nvCxnSpPr>
          <p:spPr>
            <a:xfrm>
              <a:off x="4963756" y="5714576"/>
              <a:ext cx="0" cy="353517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1"/>
              <a:endCxn id="11" idx="3"/>
            </p:cNvCxnSpPr>
            <p:nvPr/>
          </p:nvCxnSpPr>
          <p:spPr>
            <a:xfrm>
              <a:off x="4608889" y="5891335"/>
              <a:ext cx="709734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>
              <a:off x="5220072" y="5739779"/>
              <a:ext cx="0" cy="340851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uppo 122"/>
          <p:cNvGrpSpPr/>
          <p:nvPr/>
        </p:nvGrpSpPr>
        <p:grpSpPr>
          <a:xfrm>
            <a:off x="7234234" y="6179790"/>
            <a:ext cx="572170" cy="782041"/>
            <a:chOff x="6272076" y="5645101"/>
            <a:chExt cx="572170" cy="782041"/>
          </a:xfrm>
        </p:grpSpPr>
        <p:sp>
          <p:nvSpPr>
            <p:cNvPr id="124" name="Rettangolo 123"/>
            <p:cNvSpPr/>
            <p:nvPr/>
          </p:nvSpPr>
          <p:spPr>
            <a:xfrm>
              <a:off x="6549903" y="6020366"/>
              <a:ext cx="45719" cy="40677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5" name="Connettore 124"/>
            <p:cNvSpPr/>
            <p:nvPr/>
          </p:nvSpPr>
          <p:spPr>
            <a:xfrm>
              <a:off x="6469505" y="5870222"/>
              <a:ext cx="206513" cy="171161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6" name="Goccia 125"/>
            <p:cNvSpPr/>
            <p:nvPr/>
          </p:nvSpPr>
          <p:spPr>
            <a:xfrm rot="7508776" flipH="1">
              <a:off x="6243655" y="5897624"/>
              <a:ext cx="215902" cy="159060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7" name="Goccia 126"/>
            <p:cNvSpPr/>
            <p:nvPr/>
          </p:nvSpPr>
          <p:spPr>
            <a:xfrm rot="5711023">
              <a:off x="6321395" y="5711613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8" name="Goccia 127"/>
            <p:cNvSpPr/>
            <p:nvPr/>
          </p:nvSpPr>
          <p:spPr>
            <a:xfrm rot="13994936">
              <a:off x="6665698" y="5910651"/>
              <a:ext cx="146193" cy="210902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9" name="Goccia 128"/>
            <p:cNvSpPr/>
            <p:nvPr/>
          </p:nvSpPr>
          <p:spPr>
            <a:xfrm rot="8556390">
              <a:off x="6508353" y="5645101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0" name="Goccia 129"/>
            <p:cNvSpPr/>
            <p:nvPr/>
          </p:nvSpPr>
          <p:spPr>
            <a:xfrm rot="10497585">
              <a:off x="6642356" y="5757179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1" name="Goccia 130"/>
            <p:cNvSpPr/>
            <p:nvPr/>
          </p:nvSpPr>
          <p:spPr>
            <a:xfrm rot="20302443">
              <a:off x="6333947" y="6038747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32" name="Gruppo 131"/>
          <p:cNvGrpSpPr/>
          <p:nvPr/>
        </p:nvGrpSpPr>
        <p:grpSpPr>
          <a:xfrm>
            <a:off x="7749088" y="5392187"/>
            <a:ext cx="412362" cy="563616"/>
            <a:chOff x="6272076" y="5645101"/>
            <a:chExt cx="572170" cy="782041"/>
          </a:xfrm>
        </p:grpSpPr>
        <p:sp>
          <p:nvSpPr>
            <p:cNvPr id="133" name="Rettangolo 132"/>
            <p:cNvSpPr/>
            <p:nvPr/>
          </p:nvSpPr>
          <p:spPr>
            <a:xfrm>
              <a:off x="6549903" y="6020366"/>
              <a:ext cx="45719" cy="40677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4" name="Connettore 133"/>
            <p:cNvSpPr/>
            <p:nvPr/>
          </p:nvSpPr>
          <p:spPr>
            <a:xfrm>
              <a:off x="6469505" y="5870222"/>
              <a:ext cx="206513" cy="171161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5" name="Goccia 134"/>
            <p:cNvSpPr/>
            <p:nvPr/>
          </p:nvSpPr>
          <p:spPr>
            <a:xfrm rot="7508776" flipH="1">
              <a:off x="6243655" y="5897624"/>
              <a:ext cx="215902" cy="159060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6" name="Goccia 135"/>
            <p:cNvSpPr/>
            <p:nvPr/>
          </p:nvSpPr>
          <p:spPr>
            <a:xfrm rot="5711023">
              <a:off x="6321395" y="5711613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7" name="Goccia 136"/>
            <p:cNvSpPr/>
            <p:nvPr/>
          </p:nvSpPr>
          <p:spPr>
            <a:xfrm rot="13994936">
              <a:off x="6665698" y="5910651"/>
              <a:ext cx="146193" cy="210902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8" name="Goccia 137"/>
            <p:cNvSpPr/>
            <p:nvPr/>
          </p:nvSpPr>
          <p:spPr>
            <a:xfrm rot="8556390">
              <a:off x="6508353" y="5645101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9" name="Goccia 138"/>
            <p:cNvSpPr/>
            <p:nvPr/>
          </p:nvSpPr>
          <p:spPr>
            <a:xfrm rot="10497585">
              <a:off x="6642356" y="5757179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0" name="Goccia 139"/>
            <p:cNvSpPr/>
            <p:nvPr/>
          </p:nvSpPr>
          <p:spPr>
            <a:xfrm rot="20302443">
              <a:off x="6333947" y="6038747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41" name="Gruppo 140"/>
          <p:cNvGrpSpPr/>
          <p:nvPr/>
        </p:nvGrpSpPr>
        <p:grpSpPr>
          <a:xfrm>
            <a:off x="8267123" y="6001819"/>
            <a:ext cx="645041" cy="881641"/>
            <a:chOff x="6272076" y="5645101"/>
            <a:chExt cx="572170" cy="782041"/>
          </a:xfrm>
        </p:grpSpPr>
        <p:sp>
          <p:nvSpPr>
            <p:cNvPr id="142" name="Rettangolo 141"/>
            <p:cNvSpPr/>
            <p:nvPr/>
          </p:nvSpPr>
          <p:spPr>
            <a:xfrm>
              <a:off x="6549903" y="6020366"/>
              <a:ext cx="45719" cy="40677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3" name="Connettore 142"/>
            <p:cNvSpPr/>
            <p:nvPr/>
          </p:nvSpPr>
          <p:spPr>
            <a:xfrm>
              <a:off x="6469505" y="5870222"/>
              <a:ext cx="206513" cy="171161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4" name="Goccia 143"/>
            <p:cNvSpPr/>
            <p:nvPr/>
          </p:nvSpPr>
          <p:spPr>
            <a:xfrm rot="7508776" flipH="1">
              <a:off x="6243655" y="5897624"/>
              <a:ext cx="215902" cy="159060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5" name="Goccia 144"/>
            <p:cNvSpPr/>
            <p:nvPr/>
          </p:nvSpPr>
          <p:spPr>
            <a:xfrm rot="5711023">
              <a:off x="6321395" y="5711613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6" name="Goccia 145"/>
            <p:cNvSpPr/>
            <p:nvPr/>
          </p:nvSpPr>
          <p:spPr>
            <a:xfrm rot="13994936">
              <a:off x="6665698" y="5910651"/>
              <a:ext cx="146193" cy="210902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7" name="Goccia 146"/>
            <p:cNvSpPr/>
            <p:nvPr/>
          </p:nvSpPr>
          <p:spPr>
            <a:xfrm rot="8556390">
              <a:off x="6508353" y="5645101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8" name="Goccia 147"/>
            <p:cNvSpPr/>
            <p:nvPr/>
          </p:nvSpPr>
          <p:spPr>
            <a:xfrm rot="10497585">
              <a:off x="6642356" y="5757179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9" name="Goccia 148"/>
            <p:cNvSpPr/>
            <p:nvPr/>
          </p:nvSpPr>
          <p:spPr>
            <a:xfrm rot="20302443">
              <a:off x="6333947" y="6038747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50" name="Gruppo 149"/>
          <p:cNvGrpSpPr/>
          <p:nvPr/>
        </p:nvGrpSpPr>
        <p:grpSpPr>
          <a:xfrm>
            <a:off x="8425695" y="4903239"/>
            <a:ext cx="412362" cy="563616"/>
            <a:chOff x="6272076" y="5645101"/>
            <a:chExt cx="572170" cy="782041"/>
          </a:xfrm>
        </p:grpSpPr>
        <p:sp>
          <p:nvSpPr>
            <p:cNvPr id="151" name="Rettangolo 150"/>
            <p:cNvSpPr/>
            <p:nvPr/>
          </p:nvSpPr>
          <p:spPr>
            <a:xfrm>
              <a:off x="6549903" y="6020366"/>
              <a:ext cx="45719" cy="40677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2" name="Connettore 151"/>
            <p:cNvSpPr/>
            <p:nvPr/>
          </p:nvSpPr>
          <p:spPr>
            <a:xfrm>
              <a:off x="6469505" y="5870222"/>
              <a:ext cx="206513" cy="171161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3" name="Goccia 152"/>
            <p:cNvSpPr/>
            <p:nvPr/>
          </p:nvSpPr>
          <p:spPr>
            <a:xfrm rot="7508776" flipH="1">
              <a:off x="6243655" y="5897624"/>
              <a:ext cx="215902" cy="159060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4" name="Goccia 153"/>
            <p:cNvSpPr/>
            <p:nvPr/>
          </p:nvSpPr>
          <p:spPr>
            <a:xfrm rot="5711023">
              <a:off x="6321395" y="5711613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5" name="Goccia 154"/>
            <p:cNvSpPr/>
            <p:nvPr/>
          </p:nvSpPr>
          <p:spPr>
            <a:xfrm rot="13994936">
              <a:off x="6665698" y="5910651"/>
              <a:ext cx="146193" cy="210902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6" name="Goccia 155"/>
            <p:cNvSpPr/>
            <p:nvPr/>
          </p:nvSpPr>
          <p:spPr>
            <a:xfrm rot="8556390">
              <a:off x="6508353" y="5645101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7" name="Goccia 156"/>
            <p:cNvSpPr/>
            <p:nvPr/>
          </p:nvSpPr>
          <p:spPr>
            <a:xfrm rot="10497585">
              <a:off x="6642356" y="5757179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8" name="Goccia 157"/>
            <p:cNvSpPr/>
            <p:nvPr/>
          </p:nvSpPr>
          <p:spPr>
            <a:xfrm rot="20302443">
              <a:off x="6333947" y="6038747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59" name="Gruppo 158"/>
          <p:cNvGrpSpPr/>
          <p:nvPr/>
        </p:nvGrpSpPr>
        <p:grpSpPr>
          <a:xfrm>
            <a:off x="6588224" y="5865511"/>
            <a:ext cx="412362" cy="563616"/>
            <a:chOff x="6272076" y="5645101"/>
            <a:chExt cx="572170" cy="782041"/>
          </a:xfrm>
        </p:grpSpPr>
        <p:sp>
          <p:nvSpPr>
            <p:cNvPr id="160" name="Rettangolo 159"/>
            <p:cNvSpPr/>
            <p:nvPr/>
          </p:nvSpPr>
          <p:spPr>
            <a:xfrm>
              <a:off x="6549903" y="6020366"/>
              <a:ext cx="45719" cy="40677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1" name="Connettore 160"/>
            <p:cNvSpPr/>
            <p:nvPr/>
          </p:nvSpPr>
          <p:spPr>
            <a:xfrm>
              <a:off x="6469505" y="5870222"/>
              <a:ext cx="206513" cy="171161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2" name="Goccia 161"/>
            <p:cNvSpPr/>
            <p:nvPr/>
          </p:nvSpPr>
          <p:spPr>
            <a:xfrm rot="7508776" flipH="1">
              <a:off x="6243655" y="5897624"/>
              <a:ext cx="215902" cy="159060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3" name="Goccia 162"/>
            <p:cNvSpPr/>
            <p:nvPr/>
          </p:nvSpPr>
          <p:spPr>
            <a:xfrm rot="5711023">
              <a:off x="6321395" y="5711613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4" name="Goccia 163"/>
            <p:cNvSpPr/>
            <p:nvPr/>
          </p:nvSpPr>
          <p:spPr>
            <a:xfrm rot="13994936">
              <a:off x="6665698" y="5910651"/>
              <a:ext cx="146193" cy="210902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5" name="Goccia 164"/>
            <p:cNvSpPr/>
            <p:nvPr/>
          </p:nvSpPr>
          <p:spPr>
            <a:xfrm rot="8556390">
              <a:off x="6508353" y="5645101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6" name="Goccia 165"/>
            <p:cNvSpPr/>
            <p:nvPr/>
          </p:nvSpPr>
          <p:spPr>
            <a:xfrm rot="10497585">
              <a:off x="6642356" y="5757179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7" name="Goccia 166"/>
            <p:cNvSpPr/>
            <p:nvPr/>
          </p:nvSpPr>
          <p:spPr>
            <a:xfrm rot="20302443">
              <a:off x="6333947" y="6038747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11" name="Connettore 1 110"/>
          <p:cNvCxnSpPr/>
          <p:nvPr/>
        </p:nvCxnSpPr>
        <p:spPr>
          <a:xfrm rot="1200000">
            <a:off x="3209474" y="4232405"/>
            <a:ext cx="74291" cy="46001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9" name="Rettangolo 68"/>
          <p:cNvSpPr/>
          <p:nvPr/>
        </p:nvSpPr>
        <p:spPr>
          <a:xfrm>
            <a:off x="3642655" y="4544700"/>
            <a:ext cx="350998" cy="907669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Rettangolo 71"/>
          <p:cNvSpPr/>
          <p:nvPr/>
        </p:nvSpPr>
        <p:spPr>
          <a:xfrm>
            <a:off x="4355976" y="4992207"/>
            <a:ext cx="298378" cy="4601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9" name="Connettore 1 168"/>
          <p:cNvCxnSpPr/>
          <p:nvPr/>
        </p:nvCxnSpPr>
        <p:spPr>
          <a:xfrm rot="3000000">
            <a:off x="3294013" y="4232184"/>
            <a:ext cx="74291" cy="46001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0" name="Connettore 1 169"/>
          <p:cNvCxnSpPr/>
          <p:nvPr/>
        </p:nvCxnSpPr>
        <p:spPr>
          <a:xfrm rot="6000000">
            <a:off x="3353625" y="4229520"/>
            <a:ext cx="74291" cy="46001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1" name="Connettore 1 170"/>
          <p:cNvCxnSpPr/>
          <p:nvPr/>
        </p:nvCxnSpPr>
        <p:spPr>
          <a:xfrm rot="6000000">
            <a:off x="3281618" y="4301528"/>
            <a:ext cx="74291" cy="46001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3" name="Figura a mano libera 172"/>
          <p:cNvSpPr/>
          <p:nvPr/>
        </p:nvSpPr>
        <p:spPr>
          <a:xfrm>
            <a:off x="4938631" y="4910275"/>
            <a:ext cx="137425" cy="280134"/>
          </a:xfrm>
          <a:custGeom>
            <a:avLst/>
            <a:gdLst>
              <a:gd name="connsiteX0" fmla="*/ 0 w 137425"/>
              <a:gd name="connsiteY0" fmla="*/ 95140 h 280134"/>
              <a:gd name="connsiteX1" fmla="*/ 58141 w 137425"/>
              <a:gd name="connsiteY1" fmla="*/ 0 h 280134"/>
              <a:gd name="connsiteX2" fmla="*/ 137425 w 137425"/>
              <a:gd name="connsiteY2" fmla="*/ 142710 h 280134"/>
              <a:gd name="connsiteX3" fmla="*/ 110997 w 137425"/>
              <a:gd name="connsiteY3" fmla="*/ 179709 h 280134"/>
              <a:gd name="connsiteX4" fmla="*/ 105711 w 137425"/>
              <a:gd name="connsiteY4" fmla="*/ 280134 h 280134"/>
              <a:gd name="connsiteX5" fmla="*/ 105711 w 137425"/>
              <a:gd name="connsiteY5" fmla="*/ 280134 h 280134"/>
              <a:gd name="connsiteX6" fmla="*/ 42285 w 137425"/>
              <a:gd name="connsiteY6" fmla="*/ 195565 h 280134"/>
              <a:gd name="connsiteX7" fmla="*/ 0 w 137425"/>
              <a:gd name="connsiteY7" fmla="*/ 95140 h 28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425" h="280134">
                <a:moveTo>
                  <a:pt x="0" y="95140"/>
                </a:moveTo>
                <a:lnTo>
                  <a:pt x="58141" y="0"/>
                </a:lnTo>
                <a:lnTo>
                  <a:pt x="137425" y="142710"/>
                </a:lnTo>
                <a:cubicBezTo>
                  <a:pt x="128616" y="155043"/>
                  <a:pt x="116626" y="165637"/>
                  <a:pt x="110997" y="179709"/>
                </a:cubicBezTo>
                <a:cubicBezTo>
                  <a:pt x="103307" y="198934"/>
                  <a:pt x="105711" y="265489"/>
                  <a:pt x="105711" y="280134"/>
                </a:cubicBezTo>
                <a:lnTo>
                  <a:pt x="105711" y="280134"/>
                </a:lnTo>
                <a:lnTo>
                  <a:pt x="42285" y="195565"/>
                </a:lnTo>
                <a:lnTo>
                  <a:pt x="0" y="95140"/>
                </a:ln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5" name="Ovale 174"/>
          <p:cNvSpPr/>
          <p:nvPr/>
        </p:nvSpPr>
        <p:spPr>
          <a:xfrm>
            <a:off x="3707904" y="422108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6" name="Ovale 175"/>
          <p:cNvSpPr/>
          <p:nvPr/>
        </p:nvSpPr>
        <p:spPr>
          <a:xfrm>
            <a:off x="3851920" y="422108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68" name="Gruppo 167">
            <a:extLst>
              <a:ext uri="{FF2B5EF4-FFF2-40B4-BE49-F238E27FC236}">
                <a16:creationId xmlns:a16="http://schemas.microsoft.com/office/drawing/2014/main" xmlns="" id="{BFFC243F-90C1-4841-9711-F7F9C6CDD8F3}"/>
              </a:ext>
            </a:extLst>
          </p:cNvPr>
          <p:cNvGrpSpPr/>
          <p:nvPr/>
        </p:nvGrpSpPr>
        <p:grpSpPr>
          <a:xfrm>
            <a:off x="6228184" y="116632"/>
            <a:ext cx="2808312" cy="2708920"/>
            <a:chOff x="6228184" y="116632"/>
            <a:chExt cx="2808312" cy="2708920"/>
          </a:xfrm>
        </p:grpSpPr>
        <p:sp>
          <p:nvSpPr>
            <p:cNvPr id="172" name="Connettore 171">
              <a:extLst>
                <a:ext uri="{FF2B5EF4-FFF2-40B4-BE49-F238E27FC236}">
                  <a16:creationId xmlns:a16="http://schemas.microsoft.com/office/drawing/2014/main" xmlns="" id="{C4BC0813-C7C0-4967-966D-42849CA44F11}"/>
                </a:ext>
              </a:extLst>
            </p:cNvPr>
            <p:cNvSpPr/>
            <p:nvPr/>
          </p:nvSpPr>
          <p:spPr>
            <a:xfrm>
              <a:off x="8100392" y="116632"/>
              <a:ext cx="936104" cy="936104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74" name="Connettore 1 15">
              <a:extLst>
                <a:ext uri="{FF2B5EF4-FFF2-40B4-BE49-F238E27FC236}">
                  <a16:creationId xmlns:a16="http://schemas.microsoft.com/office/drawing/2014/main" xmlns="" id="{46A67E97-2CE9-48E0-9598-B49B09F591AB}"/>
                </a:ext>
              </a:extLst>
            </p:cNvPr>
            <p:cNvCxnSpPr/>
            <p:nvPr/>
          </p:nvCxnSpPr>
          <p:spPr>
            <a:xfrm>
              <a:off x="6228184" y="404664"/>
              <a:ext cx="144016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1 18">
              <a:extLst>
                <a:ext uri="{FF2B5EF4-FFF2-40B4-BE49-F238E27FC236}">
                  <a16:creationId xmlns:a16="http://schemas.microsoft.com/office/drawing/2014/main" xmlns="" id="{6D498CDE-A76B-4EED-B9EF-4C69EE0072E7}"/>
                </a:ext>
              </a:extLst>
            </p:cNvPr>
            <p:cNvCxnSpPr/>
            <p:nvPr/>
          </p:nvCxnSpPr>
          <p:spPr>
            <a:xfrm>
              <a:off x="8568444" y="1340768"/>
              <a:ext cx="0" cy="1484784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1 22">
              <a:extLst>
                <a:ext uri="{FF2B5EF4-FFF2-40B4-BE49-F238E27FC236}">
                  <a16:creationId xmlns:a16="http://schemas.microsoft.com/office/drawing/2014/main" xmlns="" id="{DA720D72-3A99-483A-957D-56FDDD932AEE}"/>
                </a:ext>
              </a:extLst>
            </p:cNvPr>
            <p:cNvCxnSpPr/>
            <p:nvPr/>
          </p:nvCxnSpPr>
          <p:spPr>
            <a:xfrm flipH="1">
              <a:off x="7294494" y="1262635"/>
              <a:ext cx="747700" cy="1484784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ttore 1 24">
              <a:extLst>
                <a:ext uri="{FF2B5EF4-FFF2-40B4-BE49-F238E27FC236}">
                  <a16:creationId xmlns:a16="http://schemas.microsoft.com/office/drawing/2014/main" xmlns="" id="{281CB2AF-7756-4D6B-A116-D36779D06324}"/>
                </a:ext>
              </a:extLst>
            </p:cNvPr>
            <p:cNvCxnSpPr/>
            <p:nvPr/>
          </p:nvCxnSpPr>
          <p:spPr>
            <a:xfrm flipH="1">
              <a:off x="6537074" y="774304"/>
              <a:ext cx="1212451" cy="60647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1 31">
              <a:extLst>
                <a:ext uri="{FF2B5EF4-FFF2-40B4-BE49-F238E27FC236}">
                  <a16:creationId xmlns:a16="http://schemas.microsoft.com/office/drawing/2014/main" xmlns="" id="{940E57C7-E1BF-4C01-B9DD-A0452FB836DB}"/>
                </a:ext>
              </a:extLst>
            </p:cNvPr>
            <p:cNvCxnSpPr/>
            <p:nvPr/>
          </p:nvCxnSpPr>
          <p:spPr>
            <a:xfrm flipH="1">
              <a:off x="7380312" y="1052736"/>
              <a:ext cx="576064" cy="50405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ttore 1 32">
              <a:extLst>
                <a:ext uri="{FF2B5EF4-FFF2-40B4-BE49-F238E27FC236}">
                  <a16:creationId xmlns:a16="http://schemas.microsoft.com/office/drawing/2014/main" xmlns="" id="{AE95C446-9422-4830-BDCB-78D6F49EB7FA}"/>
                </a:ext>
              </a:extLst>
            </p:cNvPr>
            <p:cNvCxnSpPr/>
            <p:nvPr/>
          </p:nvCxnSpPr>
          <p:spPr>
            <a:xfrm flipH="1">
              <a:off x="6863714" y="656692"/>
              <a:ext cx="647718" cy="226093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ttore 1 33">
              <a:extLst>
                <a:ext uri="{FF2B5EF4-FFF2-40B4-BE49-F238E27FC236}">
                  <a16:creationId xmlns:a16="http://schemas.microsoft.com/office/drawing/2014/main" xmlns="" id="{EDC48B03-E658-457F-A89C-9FC09747ED5F}"/>
                </a:ext>
              </a:extLst>
            </p:cNvPr>
            <p:cNvCxnSpPr/>
            <p:nvPr/>
          </p:nvCxnSpPr>
          <p:spPr>
            <a:xfrm flipH="1">
              <a:off x="8117935" y="1457164"/>
              <a:ext cx="144016" cy="66730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6DCD029D-9B93-4075-B25D-E04FE06244E7}"/>
              </a:ext>
            </a:extLst>
          </p:cNvPr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432786" y="4274366"/>
            <a:ext cx="1638992" cy="2036043"/>
          </a:xfrm>
          <a:prstGeom prst="rect">
            <a:avLst/>
          </a:prstGeom>
        </p:spPr>
      </p:pic>
      <p:sp>
        <p:nvSpPr>
          <p:cNvPr id="192" name="Titolo 1">
            <a:extLst>
              <a:ext uri="{FF2B5EF4-FFF2-40B4-BE49-F238E27FC236}">
                <a16:creationId xmlns:a16="http://schemas.microsoft.com/office/drawing/2014/main" xmlns="" id="{483D684D-D51C-422D-A9F0-5D379B8F636D}"/>
              </a:ext>
            </a:extLst>
          </p:cNvPr>
          <p:cNvSpPr txBox="1">
            <a:spLocks/>
          </p:cNvSpPr>
          <p:nvPr/>
        </p:nvSpPr>
        <p:spPr>
          <a:xfrm>
            <a:off x="732920" y="2449016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 fontScale="97500"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r>
              <a:rPr lang="it-IT" sz="3600" b="1" dirty="0">
                <a:solidFill>
                  <a:schemeClr val="tx1"/>
                </a:solidFill>
                <a:latin typeface="Baveuse" panose="02000700000000000000" pitchFamily="2" charset="0"/>
              </a:rPr>
              <a:t>CLASSE V A 2016 - 2017</a:t>
            </a:r>
          </a:p>
        </p:txBody>
      </p:sp>
    </p:spTree>
    <p:extLst>
      <p:ext uri="{BB962C8B-B14F-4D97-AF65-F5344CB8AC3E}">
        <p14:creationId xmlns:p14="http://schemas.microsoft.com/office/powerpoint/2010/main" xmlns="" val="244449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7848" y="332656"/>
            <a:ext cx="7772400" cy="1470025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ROSA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4464496" cy="1752600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La rosa è rosa alcune volte spinosa.</a:t>
            </a:r>
          </a:p>
          <a:p>
            <a:pPr algn="just"/>
            <a:r>
              <a:rPr lang="it-IT" sz="2400" dirty="0"/>
              <a:t> la rosa </a:t>
            </a:r>
            <a:r>
              <a:rPr lang="it-IT" sz="2400" dirty="0" err="1"/>
              <a:t>puo’</a:t>
            </a:r>
            <a:r>
              <a:rPr lang="it-IT" sz="2400" dirty="0"/>
              <a:t> essere di altri colori.</a:t>
            </a:r>
          </a:p>
          <a:p>
            <a:pPr algn="just"/>
            <a:r>
              <a:rPr lang="it-IT" sz="2400" dirty="0"/>
              <a:t>Dento la rosa ci sono puntini gialli in cui le api possono prendere il nettare.</a:t>
            </a:r>
          </a:p>
          <a:p>
            <a:pPr algn="just"/>
            <a:r>
              <a:rPr lang="it-IT" sz="2400" dirty="0"/>
              <a:t>La rosa spunta spesso in estate.</a:t>
            </a:r>
          </a:p>
          <a:p>
            <a:pPr algn="just"/>
            <a:r>
              <a:rPr lang="it-IT" sz="2400" dirty="0"/>
              <a:t>Questa pianta </a:t>
            </a:r>
            <a:r>
              <a:rPr lang="it-IT" sz="2400" dirty="0" err="1"/>
              <a:t>puo’</a:t>
            </a:r>
            <a:r>
              <a:rPr lang="it-IT" sz="2400" dirty="0"/>
              <a:t> morire facilmente e in estate è difficile da trovare perché </a:t>
            </a:r>
            <a:r>
              <a:rPr lang="it-IT" sz="2400" dirty="0" err="1"/>
              <a:t>puo’</a:t>
            </a:r>
            <a:r>
              <a:rPr lang="it-IT" sz="2400" dirty="0"/>
              <a:t> morire per mancanza di acqua.</a:t>
            </a:r>
          </a:p>
        </p:txBody>
      </p:sp>
      <p:pic>
        <p:nvPicPr>
          <p:cNvPr id="4" name="Immagine 3">
            <a:hlinkClick r:id="rId2" action="ppaction://hlinksldjump"/>
            <a:extLst>
              <a:ext uri="{FF2B5EF4-FFF2-40B4-BE49-F238E27FC236}">
                <a16:creationId xmlns:a16="http://schemas.microsoft.com/office/drawing/2014/main" xmlns="" id="{B3637960-25B6-4AF5-9B7D-13E965A13555}"/>
              </a:ext>
            </a:extLst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79057" y="165174"/>
            <a:ext cx="1204810" cy="1211598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F44AE74D-5690-4273-A04F-10E3A0A62E5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729909" y="2536411"/>
            <a:ext cx="4149078" cy="23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6799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ORZO SEVATICO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395536" y="1340768"/>
            <a:ext cx="799288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075240" cy="2548879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 ORZO SEVATICO è UNA PIANTA CHE SI TROVA NEI GIARDINI DELLA SCUOLA E IN  ALTRE PARTI, è COMUNE E FA UNA SPIGA IN PRIMAVERA. PER TUTTO IL RESTO DELL’ANNO E’ SOLO ERBA.</a:t>
            </a:r>
          </a:p>
        </p:txBody>
      </p:sp>
      <p:pic>
        <p:nvPicPr>
          <p:cNvPr id="6" name="Immagine 5">
            <a:hlinkClick r:id="rId2" action="ppaction://hlinksldjump"/>
            <a:extLst>
              <a:ext uri="{FF2B5EF4-FFF2-40B4-BE49-F238E27FC236}">
                <a16:creationId xmlns:a16="http://schemas.microsoft.com/office/drawing/2014/main" xmlns="" id="{19B01FD0-C9B5-4533-9459-B677FB1C4724}"/>
              </a:ext>
            </a:extLst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" y="5373216"/>
            <a:ext cx="1204810" cy="121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1317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8">
            <a:extLst>
              <a:ext uri="{FF2B5EF4-FFF2-40B4-BE49-F238E27FC236}">
                <a16:creationId xmlns:a16="http://schemas.microsoft.com/office/drawing/2014/main" xmlns="" id="{7CD7B7D5-280C-43E3-8CED-E2A7A4C40C3E}"/>
              </a:ext>
            </a:extLst>
          </p:cNvPr>
          <p:cNvSpPr txBox="1"/>
          <p:nvPr/>
        </p:nvSpPr>
        <p:spPr>
          <a:xfrm>
            <a:off x="3180080" y="1531087"/>
            <a:ext cx="3530733" cy="15696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4800" b="1" i="0" u="none" strike="noStrike" kern="1200" cap="none" spc="0" baseline="0" dirty="0">
                <a:solidFill>
                  <a:srgbClr val="FF0000"/>
                </a:solidFill>
                <a:uFillTx/>
                <a:latin typeface="Baskerville Old Face" pitchFamily="18"/>
              </a:rPr>
              <a:t>GLI ALBERI</a:t>
            </a:r>
            <a:endParaRPr lang="it-IT" sz="5400" b="1" i="0" u="none" strike="noStrike" kern="1200" cap="none" spc="0" baseline="0" dirty="0">
              <a:solidFill>
                <a:srgbClr val="FF0000"/>
              </a:solidFill>
              <a:uFillTx/>
              <a:latin typeface="Baskerville Old Face" pitchFamily="18"/>
            </a:endParaRPr>
          </a:p>
        </p:txBody>
      </p:sp>
      <p:sp>
        <p:nvSpPr>
          <p:cNvPr id="24" name="Stella a 5 punte 23">
            <a:extLst>
              <a:ext uri="{FF2B5EF4-FFF2-40B4-BE49-F238E27FC236}">
                <a16:creationId xmlns:a16="http://schemas.microsoft.com/office/drawing/2014/main" xmlns="" id="{840EEF52-29D2-4996-94E1-F4D7404A8339}"/>
              </a:ext>
            </a:extLst>
          </p:cNvPr>
          <p:cNvSpPr/>
          <p:nvPr/>
        </p:nvSpPr>
        <p:spPr>
          <a:xfrm>
            <a:off x="6388797" y="396586"/>
            <a:ext cx="936104" cy="8492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Stella a 5 punte 24">
            <a:extLst>
              <a:ext uri="{FF2B5EF4-FFF2-40B4-BE49-F238E27FC236}">
                <a16:creationId xmlns:a16="http://schemas.microsoft.com/office/drawing/2014/main" xmlns="" id="{97E6A3C2-57D1-455A-8123-220358109134}"/>
              </a:ext>
            </a:extLst>
          </p:cNvPr>
          <p:cNvSpPr/>
          <p:nvPr/>
        </p:nvSpPr>
        <p:spPr>
          <a:xfrm>
            <a:off x="5351465" y="856392"/>
            <a:ext cx="972108" cy="79208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Nuvola 26">
            <a:extLst>
              <a:ext uri="{FF2B5EF4-FFF2-40B4-BE49-F238E27FC236}">
                <a16:creationId xmlns:a16="http://schemas.microsoft.com/office/drawing/2014/main" xmlns="" id="{B8F30988-D384-479C-90B3-28811A1F5C80}"/>
              </a:ext>
            </a:extLst>
          </p:cNvPr>
          <p:cNvSpPr/>
          <p:nvPr/>
        </p:nvSpPr>
        <p:spPr>
          <a:xfrm>
            <a:off x="395536" y="300809"/>
            <a:ext cx="2520280" cy="158417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" name="Connettore 1 37">
            <a:extLst>
              <a:ext uri="{FF2B5EF4-FFF2-40B4-BE49-F238E27FC236}">
                <a16:creationId xmlns:a16="http://schemas.microsoft.com/office/drawing/2014/main" xmlns="" id="{AEB554C2-DD67-49DB-B377-C920018485F4}"/>
              </a:ext>
            </a:extLst>
          </p:cNvPr>
          <p:cNvCxnSpPr/>
          <p:nvPr/>
        </p:nvCxnSpPr>
        <p:spPr>
          <a:xfrm>
            <a:off x="1547664" y="2116611"/>
            <a:ext cx="10801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39">
            <a:extLst>
              <a:ext uri="{FF2B5EF4-FFF2-40B4-BE49-F238E27FC236}">
                <a16:creationId xmlns:a16="http://schemas.microsoft.com/office/drawing/2014/main" xmlns="" id="{4282AFE6-D9ED-4E9E-BF0B-F5E8555C98EA}"/>
              </a:ext>
            </a:extLst>
          </p:cNvPr>
          <p:cNvCxnSpPr/>
          <p:nvPr/>
        </p:nvCxnSpPr>
        <p:spPr>
          <a:xfrm>
            <a:off x="2123728" y="2260627"/>
            <a:ext cx="432048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41">
            <a:extLst>
              <a:ext uri="{FF2B5EF4-FFF2-40B4-BE49-F238E27FC236}">
                <a16:creationId xmlns:a16="http://schemas.microsoft.com/office/drawing/2014/main" xmlns="" id="{327EEB77-46E1-4E6C-B554-32DBA907B0BE}"/>
              </a:ext>
            </a:extLst>
          </p:cNvPr>
          <p:cNvCxnSpPr/>
          <p:nvPr/>
        </p:nvCxnSpPr>
        <p:spPr>
          <a:xfrm>
            <a:off x="2411760" y="1884985"/>
            <a:ext cx="360040" cy="951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43">
            <a:extLst>
              <a:ext uri="{FF2B5EF4-FFF2-40B4-BE49-F238E27FC236}">
                <a16:creationId xmlns:a16="http://schemas.microsoft.com/office/drawing/2014/main" xmlns="" id="{C35CD5D9-78D7-4931-86D7-D923D6C55FCE}"/>
              </a:ext>
            </a:extLst>
          </p:cNvPr>
          <p:cNvCxnSpPr/>
          <p:nvPr/>
        </p:nvCxnSpPr>
        <p:spPr>
          <a:xfrm>
            <a:off x="971600" y="2116611"/>
            <a:ext cx="63007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Nuvola 31">
            <a:extLst>
              <a:ext uri="{FF2B5EF4-FFF2-40B4-BE49-F238E27FC236}">
                <a16:creationId xmlns:a16="http://schemas.microsoft.com/office/drawing/2014/main" xmlns="" id="{4E101ECA-6F1B-401F-87FB-A264BB8AA77C}"/>
              </a:ext>
            </a:extLst>
          </p:cNvPr>
          <p:cNvSpPr/>
          <p:nvPr/>
        </p:nvSpPr>
        <p:spPr>
          <a:xfrm>
            <a:off x="5817176" y="1634991"/>
            <a:ext cx="1656184" cy="1152128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" name="Connettore 1 8">
            <a:extLst>
              <a:ext uri="{FF2B5EF4-FFF2-40B4-BE49-F238E27FC236}">
                <a16:creationId xmlns:a16="http://schemas.microsoft.com/office/drawing/2014/main" xmlns="" id="{3E915BAD-8A8F-4973-B5CD-3A22BF902151}"/>
              </a:ext>
            </a:extLst>
          </p:cNvPr>
          <p:cNvCxnSpPr/>
          <p:nvPr/>
        </p:nvCxnSpPr>
        <p:spPr>
          <a:xfrm flipH="1">
            <a:off x="5471157" y="3374149"/>
            <a:ext cx="288032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10">
            <a:extLst>
              <a:ext uri="{FF2B5EF4-FFF2-40B4-BE49-F238E27FC236}">
                <a16:creationId xmlns:a16="http://schemas.microsoft.com/office/drawing/2014/main" xmlns="" id="{A52B61E6-C287-498C-9C40-79FCD5FAFC51}"/>
              </a:ext>
            </a:extLst>
          </p:cNvPr>
          <p:cNvCxnSpPr/>
          <p:nvPr/>
        </p:nvCxnSpPr>
        <p:spPr>
          <a:xfrm flipH="1">
            <a:off x="5650218" y="3857166"/>
            <a:ext cx="28803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12">
            <a:extLst>
              <a:ext uri="{FF2B5EF4-FFF2-40B4-BE49-F238E27FC236}">
                <a16:creationId xmlns:a16="http://schemas.microsoft.com/office/drawing/2014/main" xmlns="" id="{43524CA3-7E7B-4C66-993F-F9DA542ED07F}"/>
              </a:ext>
            </a:extLst>
          </p:cNvPr>
          <p:cNvCxnSpPr/>
          <p:nvPr/>
        </p:nvCxnSpPr>
        <p:spPr>
          <a:xfrm flipH="1">
            <a:off x="5989234" y="3507199"/>
            <a:ext cx="404006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14">
            <a:extLst>
              <a:ext uri="{FF2B5EF4-FFF2-40B4-BE49-F238E27FC236}">
                <a16:creationId xmlns:a16="http://schemas.microsoft.com/office/drawing/2014/main" xmlns="" id="{A9F06441-3697-494F-A398-04DAE9004C73}"/>
              </a:ext>
            </a:extLst>
          </p:cNvPr>
          <p:cNvCxnSpPr/>
          <p:nvPr/>
        </p:nvCxnSpPr>
        <p:spPr>
          <a:xfrm flipH="1">
            <a:off x="5817176" y="3003143"/>
            <a:ext cx="43204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16">
            <a:extLst>
              <a:ext uri="{FF2B5EF4-FFF2-40B4-BE49-F238E27FC236}">
                <a16:creationId xmlns:a16="http://schemas.microsoft.com/office/drawing/2014/main" xmlns="" id="{054FB2CB-8652-48CE-8809-9716463D4A5D}"/>
              </a:ext>
            </a:extLst>
          </p:cNvPr>
          <p:cNvCxnSpPr/>
          <p:nvPr/>
        </p:nvCxnSpPr>
        <p:spPr>
          <a:xfrm flipH="1">
            <a:off x="6152579" y="3147159"/>
            <a:ext cx="384677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18">
            <a:extLst>
              <a:ext uri="{FF2B5EF4-FFF2-40B4-BE49-F238E27FC236}">
                <a16:creationId xmlns:a16="http://schemas.microsoft.com/office/drawing/2014/main" xmlns="" id="{B79471B1-44BD-4F24-AB88-569F5FC29233}"/>
              </a:ext>
            </a:extLst>
          </p:cNvPr>
          <p:cNvCxnSpPr/>
          <p:nvPr/>
        </p:nvCxnSpPr>
        <p:spPr>
          <a:xfrm flipH="1">
            <a:off x="5950576" y="3003143"/>
            <a:ext cx="40400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20">
            <a:extLst>
              <a:ext uri="{FF2B5EF4-FFF2-40B4-BE49-F238E27FC236}">
                <a16:creationId xmlns:a16="http://schemas.microsoft.com/office/drawing/2014/main" xmlns="" id="{C6AC243E-713F-44AD-AC17-9052B319B876}"/>
              </a:ext>
            </a:extLst>
          </p:cNvPr>
          <p:cNvCxnSpPr/>
          <p:nvPr/>
        </p:nvCxnSpPr>
        <p:spPr>
          <a:xfrm>
            <a:off x="7041312" y="2771517"/>
            <a:ext cx="216024" cy="1023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24">
            <a:extLst>
              <a:ext uri="{FF2B5EF4-FFF2-40B4-BE49-F238E27FC236}">
                <a16:creationId xmlns:a16="http://schemas.microsoft.com/office/drawing/2014/main" xmlns="" id="{0E17E3D8-1561-4190-B27C-0129751D0BB8}"/>
              </a:ext>
            </a:extLst>
          </p:cNvPr>
          <p:cNvCxnSpPr/>
          <p:nvPr/>
        </p:nvCxnSpPr>
        <p:spPr>
          <a:xfrm flipH="1">
            <a:off x="6753280" y="3003143"/>
            <a:ext cx="7200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26">
            <a:extLst>
              <a:ext uri="{FF2B5EF4-FFF2-40B4-BE49-F238E27FC236}">
                <a16:creationId xmlns:a16="http://schemas.microsoft.com/office/drawing/2014/main" xmlns="" id="{A3063B02-F53B-4220-A02B-E64F88820892}"/>
              </a:ext>
            </a:extLst>
          </p:cNvPr>
          <p:cNvCxnSpPr/>
          <p:nvPr/>
        </p:nvCxnSpPr>
        <p:spPr>
          <a:xfrm flipH="1">
            <a:off x="6354582" y="3003143"/>
            <a:ext cx="398698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Nuvola 44">
            <a:extLst>
              <a:ext uri="{FF2B5EF4-FFF2-40B4-BE49-F238E27FC236}">
                <a16:creationId xmlns:a16="http://schemas.microsoft.com/office/drawing/2014/main" xmlns="" id="{DD574639-8CFD-447F-8E37-19486BB89873}"/>
              </a:ext>
            </a:extLst>
          </p:cNvPr>
          <p:cNvSpPr/>
          <p:nvPr/>
        </p:nvSpPr>
        <p:spPr>
          <a:xfrm>
            <a:off x="611560" y="3395188"/>
            <a:ext cx="1708887" cy="1792539"/>
          </a:xfrm>
          <a:prstGeom prst="cloud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46" name="Gruppo 45">
            <a:extLst>
              <a:ext uri="{FF2B5EF4-FFF2-40B4-BE49-F238E27FC236}">
                <a16:creationId xmlns:a16="http://schemas.microsoft.com/office/drawing/2014/main" xmlns="" id="{FD9510F5-8D66-4012-B4AA-E6B1B16D32FA}"/>
              </a:ext>
            </a:extLst>
          </p:cNvPr>
          <p:cNvGrpSpPr/>
          <p:nvPr/>
        </p:nvGrpSpPr>
        <p:grpSpPr>
          <a:xfrm>
            <a:off x="962450" y="3735815"/>
            <a:ext cx="1007108" cy="3204395"/>
            <a:chOff x="404767" y="3437384"/>
            <a:chExt cx="1007108" cy="3204395"/>
          </a:xfrm>
        </p:grpSpPr>
        <p:sp>
          <p:nvSpPr>
            <p:cNvPr id="47" name="Ovale 46">
              <a:extLst>
                <a:ext uri="{FF2B5EF4-FFF2-40B4-BE49-F238E27FC236}">
                  <a16:creationId xmlns:a16="http://schemas.microsoft.com/office/drawing/2014/main" xmlns="" id="{6C33CA83-B427-43FE-9D54-7E3C88701231}"/>
                </a:ext>
              </a:extLst>
            </p:cNvPr>
            <p:cNvSpPr/>
            <p:nvPr/>
          </p:nvSpPr>
          <p:spPr>
            <a:xfrm>
              <a:off x="657176" y="3437965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Ovale 47">
              <a:extLst>
                <a:ext uri="{FF2B5EF4-FFF2-40B4-BE49-F238E27FC236}">
                  <a16:creationId xmlns:a16="http://schemas.microsoft.com/office/drawing/2014/main" xmlns="" id="{C3538F15-2E25-480B-B783-45DC5FD12A33}"/>
                </a:ext>
              </a:extLst>
            </p:cNvPr>
            <p:cNvSpPr/>
            <p:nvPr/>
          </p:nvSpPr>
          <p:spPr>
            <a:xfrm>
              <a:off x="815957" y="3894880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Elaborazione 48">
              <a:extLst>
                <a:ext uri="{FF2B5EF4-FFF2-40B4-BE49-F238E27FC236}">
                  <a16:creationId xmlns:a16="http://schemas.microsoft.com/office/drawing/2014/main" xmlns="" id="{E0127838-F02B-4A33-8699-58F7DCA4675D}"/>
                </a:ext>
              </a:extLst>
            </p:cNvPr>
            <p:cNvSpPr/>
            <p:nvPr/>
          </p:nvSpPr>
          <p:spPr>
            <a:xfrm>
              <a:off x="657176" y="4591438"/>
              <a:ext cx="233871" cy="2050341"/>
            </a:xfrm>
            <a:prstGeom prst="flowChartProcess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Ovale 49">
              <a:extLst>
                <a:ext uri="{FF2B5EF4-FFF2-40B4-BE49-F238E27FC236}">
                  <a16:creationId xmlns:a16="http://schemas.microsoft.com/office/drawing/2014/main" xmlns="" id="{D109D8EE-8945-4470-A113-A55D8C7BB910}"/>
                </a:ext>
              </a:extLst>
            </p:cNvPr>
            <p:cNvSpPr/>
            <p:nvPr/>
          </p:nvSpPr>
          <p:spPr>
            <a:xfrm>
              <a:off x="1222930" y="3437384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Ovale 50">
              <a:extLst>
                <a:ext uri="{FF2B5EF4-FFF2-40B4-BE49-F238E27FC236}">
                  <a16:creationId xmlns:a16="http://schemas.microsoft.com/office/drawing/2014/main" xmlns="" id="{E7B9FFB4-A5FA-409D-8AD0-6673C437D5D9}"/>
                </a:ext>
              </a:extLst>
            </p:cNvPr>
            <p:cNvSpPr/>
            <p:nvPr/>
          </p:nvSpPr>
          <p:spPr>
            <a:xfrm>
              <a:off x="404767" y="4174232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Ovale 51">
              <a:extLst>
                <a:ext uri="{FF2B5EF4-FFF2-40B4-BE49-F238E27FC236}">
                  <a16:creationId xmlns:a16="http://schemas.microsoft.com/office/drawing/2014/main" xmlns="" id="{38410952-3D8C-4EA8-9D5B-7544202BEF42}"/>
                </a:ext>
              </a:extLst>
            </p:cNvPr>
            <p:cNvSpPr/>
            <p:nvPr/>
          </p:nvSpPr>
          <p:spPr>
            <a:xfrm>
              <a:off x="1162218" y="4218620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53" name="Immagine 52">
            <a:extLst>
              <a:ext uri="{FF2B5EF4-FFF2-40B4-BE49-F238E27FC236}">
                <a16:creationId xmlns:a16="http://schemas.microsoft.com/office/drawing/2014/main" xmlns="" id="{503B03D0-6363-4567-872E-96E83D9827E5}"/>
              </a:ext>
            </a:extLst>
          </p:cNvPr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249223" y="3913651"/>
            <a:ext cx="2430591" cy="3019409"/>
          </a:xfrm>
          <a:prstGeom prst="rect">
            <a:avLst/>
          </a:prstGeom>
        </p:spPr>
      </p:pic>
      <p:sp>
        <p:nvSpPr>
          <p:cNvPr id="54" name="Nuvola 53">
            <a:extLst>
              <a:ext uri="{FF2B5EF4-FFF2-40B4-BE49-F238E27FC236}">
                <a16:creationId xmlns:a16="http://schemas.microsoft.com/office/drawing/2014/main" xmlns="" id="{D32B0DA7-84AA-478B-BB38-4666653A912F}"/>
              </a:ext>
            </a:extLst>
          </p:cNvPr>
          <p:cNvSpPr/>
          <p:nvPr/>
        </p:nvSpPr>
        <p:spPr>
          <a:xfrm>
            <a:off x="2921638" y="3576393"/>
            <a:ext cx="1708887" cy="1792539"/>
          </a:xfrm>
          <a:prstGeom prst="cloud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55" name="Gruppo 54">
            <a:extLst>
              <a:ext uri="{FF2B5EF4-FFF2-40B4-BE49-F238E27FC236}">
                <a16:creationId xmlns:a16="http://schemas.microsoft.com/office/drawing/2014/main" xmlns="" id="{C3D10FC3-A6A8-4A98-96D8-D95DF98290F0}"/>
              </a:ext>
            </a:extLst>
          </p:cNvPr>
          <p:cNvGrpSpPr/>
          <p:nvPr/>
        </p:nvGrpSpPr>
        <p:grpSpPr>
          <a:xfrm>
            <a:off x="3272528" y="3917020"/>
            <a:ext cx="1007108" cy="3204395"/>
            <a:chOff x="404767" y="3437384"/>
            <a:chExt cx="1007108" cy="3204395"/>
          </a:xfrm>
        </p:grpSpPr>
        <p:sp>
          <p:nvSpPr>
            <p:cNvPr id="56" name="Ovale 55">
              <a:extLst>
                <a:ext uri="{FF2B5EF4-FFF2-40B4-BE49-F238E27FC236}">
                  <a16:creationId xmlns:a16="http://schemas.microsoft.com/office/drawing/2014/main" xmlns="" id="{554C7298-A140-4428-B643-3C5CDB1BC24A}"/>
                </a:ext>
              </a:extLst>
            </p:cNvPr>
            <p:cNvSpPr/>
            <p:nvPr/>
          </p:nvSpPr>
          <p:spPr>
            <a:xfrm>
              <a:off x="657176" y="3437965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Ovale 56">
              <a:extLst>
                <a:ext uri="{FF2B5EF4-FFF2-40B4-BE49-F238E27FC236}">
                  <a16:creationId xmlns:a16="http://schemas.microsoft.com/office/drawing/2014/main" xmlns="" id="{BC2D062C-02D4-4C94-BC7A-F7FDDBFF2C88}"/>
                </a:ext>
              </a:extLst>
            </p:cNvPr>
            <p:cNvSpPr/>
            <p:nvPr/>
          </p:nvSpPr>
          <p:spPr>
            <a:xfrm>
              <a:off x="815957" y="3894880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Elaborazione 57">
              <a:extLst>
                <a:ext uri="{FF2B5EF4-FFF2-40B4-BE49-F238E27FC236}">
                  <a16:creationId xmlns:a16="http://schemas.microsoft.com/office/drawing/2014/main" xmlns="" id="{69FB75D8-F6DD-426F-926C-52E6B156EB90}"/>
                </a:ext>
              </a:extLst>
            </p:cNvPr>
            <p:cNvSpPr/>
            <p:nvPr/>
          </p:nvSpPr>
          <p:spPr>
            <a:xfrm>
              <a:off x="657176" y="4591438"/>
              <a:ext cx="233871" cy="2050341"/>
            </a:xfrm>
            <a:prstGeom prst="flowChartProcess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Ovale 58">
              <a:extLst>
                <a:ext uri="{FF2B5EF4-FFF2-40B4-BE49-F238E27FC236}">
                  <a16:creationId xmlns:a16="http://schemas.microsoft.com/office/drawing/2014/main" xmlns="" id="{A5C96348-40B7-4E38-8C55-B0BF15428FF1}"/>
                </a:ext>
              </a:extLst>
            </p:cNvPr>
            <p:cNvSpPr/>
            <p:nvPr/>
          </p:nvSpPr>
          <p:spPr>
            <a:xfrm>
              <a:off x="1222930" y="3437384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Ovale 59">
              <a:extLst>
                <a:ext uri="{FF2B5EF4-FFF2-40B4-BE49-F238E27FC236}">
                  <a16:creationId xmlns:a16="http://schemas.microsoft.com/office/drawing/2014/main" xmlns="" id="{9E03EEA7-17BD-4790-B2B2-C724A3F3F85C}"/>
                </a:ext>
              </a:extLst>
            </p:cNvPr>
            <p:cNvSpPr/>
            <p:nvPr/>
          </p:nvSpPr>
          <p:spPr>
            <a:xfrm>
              <a:off x="404767" y="4174232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Ovale 60">
              <a:extLst>
                <a:ext uri="{FF2B5EF4-FFF2-40B4-BE49-F238E27FC236}">
                  <a16:creationId xmlns:a16="http://schemas.microsoft.com/office/drawing/2014/main" xmlns="" id="{09241170-8C71-4FB9-9025-0623FB1DA11A}"/>
                </a:ext>
              </a:extLst>
            </p:cNvPr>
            <p:cNvSpPr/>
            <p:nvPr/>
          </p:nvSpPr>
          <p:spPr>
            <a:xfrm>
              <a:off x="1162218" y="4218620"/>
              <a:ext cx="188945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xmlns="" val="2199861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bg>
      <p:bgPr>
        <a:gradFill>
          <a:gsLst>
            <a:gs pos="0">
              <a:srgbClr val="000082"/>
            </a:gs>
            <a:gs pos="100000">
              <a:srgbClr val="66008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39344608"/>
              </p:ext>
            </p:extLst>
          </p:nvPr>
        </p:nvGraphicFramePr>
        <p:xfrm>
          <a:off x="2728913" y="1077913"/>
          <a:ext cx="5213350" cy="5527675"/>
        </p:xfrm>
        <a:graphic>
          <a:graphicData uri="http://schemas.openxmlformats.org/presentationml/2006/ole">
            <p:oleObj spid="_x0000_s1064" name="Document" r:id="rId3" imgW="7429097" imgH="7885878" progId="Word.Document.12">
              <p:embed/>
            </p:oleObj>
          </a:graphicData>
        </a:graphic>
      </p:graphicFrame>
      <p:pic>
        <p:nvPicPr>
          <p:cNvPr id="4" name="Immagine 3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23523" y="3645026"/>
            <a:ext cx="2256894" cy="2840364"/>
          </a:xfrm>
          <a:prstGeom prst="rect">
            <a:avLst/>
          </a:prstGeom>
          <a:noFill/>
          <a:ln w="9528">
            <a:solidFill>
              <a:schemeClr val="tx1"/>
            </a:solidFill>
            <a:prstDash val="solid"/>
          </a:ln>
        </p:spPr>
      </p:pic>
      <p:pic>
        <p:nvPicPr>
          <p:cNvPr id="5" name="Immagine 5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 rot="5400013">
            <a:off x="-45423" y="759222"/>
            <a:ext cx="3124404" cy="21272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44" name="Immagine 43">
            <a:hlinkClick r:id="rId6" action="ppaction://hlinksldjump"/>
            <a:extLst>
              <a:ext uri="{FF2B5EF4-FFF2-40B4-BE49-F238E27FC236}">
                <a16:creationId xmlns:a16="http://schemas.microsoft.com/office/drawing/2014/main" xmlns="" id="{915EDF71-3214-4282-945E-B75B0C306810}"/>
              </a:ext>
            </a:extLst>
          </p:cNvPr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7740352" y="192519"/>
            <a:ext cx="1204810" cy="121159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magine 2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15678" y="4329581"/>
            <a:ext cx="5151892" cy="2689612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</a:ln>
        </p:spPr>
      </p:pic>
      <p:pic>
        <p:nvPicPr>
          <p:cNvPr id="64" name="Immagine 63">
            <a:hlinkClick r:id="rId4" action="ppaction://hlinksldjump"/>
            <a:extLst>
              <a:ext uri="{FF2B5EF4-FFF2-40B4-BE49-F238E27FC236}">
                <a16:creationId xmlns:a16="http://schemas.microsoft.com/office/drawing/2014/main" xmlns="" id="{FA4A597D-6C8F-45B9-A5B3-9A3038E6D7BE}"/>
              </a:ext>
            </a:extLst>
          </p:cNvPr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7380312" y="188640"/>
            <a:ext cx="1204810" cy="121159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gradFill>
          <a:gsLst>
            <a:gs pos="0">
              <a:srgbClr val="4E6F35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107504" y="764504"/>
            <a:ext cx="6075237" cy="1470026"/>
          </a:xfrm>
        </p:spPr>
        <p:txBody>
          <a:bodyPr/>
          <a:lstStyle/>
          <a:p>
            <a:pPr lvl="0"/>
            <a:r>
              <a:rPr lang="it-IT" dirty="0">
                <a:solidFill>
                  <a:srgbClr val="FF0000"/>
                </a:solidFill>
                <a:latin typeface="Arial Black" pitchFamily="34"/>
              </a:rPr>
              <a:t>ROBINIA PSEUDOACACIA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614283" y="2465516"/>
            <a:ext cx="6400800" cy="4392484"/>
          </a:xfrm>
        </p:spPr>
        <p:txBody>
          <a:bodyPr/>
          <a:lstStyle/>
          <a:p>
            <a:pPr lvl="0" algn="just">
              <a:spcBef>
                <a:spcPts val="700"/>
              </a:spcBef>
            </a:pPr>
            <a:r>
              <a:rPr lang="it-IT" sz="2600" b="1" dirty="0">
                <a:solidFill>
                  <a:schemeClr val="bg1"/>
                </a:solidFill>
                <a:latin typeface="Blackadder ITC" pitchFamily="82"/>
              </a:rPr>
              <a:t>La Robinia pseudoacacia può essere un albero o un cespuglio. Le foglie sono abbastanza lunghe e contengono circa 16 foglioline. la corteccia è marrone. Sui rami più giovani si possono trovare spine grosse e robuste. I fiori sono bianchi o crema, simili a quelli  dei piselli, emanano un profumo gradevole, sono riuniti in grappoli pendenti. I frutti sono a forma di baccello prima verdi poi marroni. Si vedono le radici, che sono molto grosse, spuntare dal terreno.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416378" y="2303373"/>
            <a:ext cx="1725655" cy="393394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</a:ln>
        </p:spPr>
      </p:pic>
      <p:pic>
        <p:nvPicPr>
          <p:cNvPr id="5" name="Immagine 5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019504" y="88508"/>
            <a:ext cx="2815282" cy="2077178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</a:ln>
        </p:spPr>
      </p:pic>
      <p:pic>
        <p:nvPicPr>
          <p:cNvPr id="39" name="Immagine 38">
            <a:hlinkClick r:id="rId4" action="ppaction://hlinksldjump"/>
            <a:extLst>
              <a:ext uri="{FF2B5EF4-FFF2-40B4-BE49-F238E27FC236}">
                <a16:creationId xmlns:a16="http://schemas.microsoft.com/office/drawing/2014/main" xmlns="" id="{EC5E6308-D596-4FA9-A72D-06C9B8FC937C}"/>
              </a:ext>
            </a:extLst>
          </p:cNvPr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51520" y="188640"/>
            <a:ext cx="1204810" cy="121159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BIANCOSPINO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Il biancospino è un albero o un cespuglio e fiorisce ad aprile e il suo fiore è di colore bianco.</a:t>
            </a:r>
          </a:p>
          <a:p>
            <a:pPr marL="0" indent="0">
              <a:buNone/>
            </a:pPr>
            <a:r>
              <a:rPr lang="it-IT" dirty="0"/>
              <a:t>Il biancospino si usa anche come tisana. </a:t>
            </a:r>
          </a:p>
          <a:p>
            <a:pPr marL="0" indent="0">
              <a:buNone/>
            </a:pPr>
            <a:r>
              <a:rPr lang="it-IT" dirty="0"/>
              <a:t>Le sue foglie sono di colore verde .</a:t>
            </a:r>
          </a:p>
          <a:p>
            <a:pPr marL="0" indent="0">
              <a:buNone/>
            </a:pPr>
            <a:r>
              <a:rPr lang="it-IT" dirty="0"/>
              <a:t> Il suo tronco  è di colore  marrone e esile. </a:t>
            </a:r>
          </a:p>
          <a:p>
            <a:pPr marL="0" indent="0">
              <a:buNone/>
            </a:pPr>
            <a:r>
              <a:rPr lang="it-IT" dirty="0"/>
              <a:t>  </a:t>
            </a:r>
          </a:p>
        </p:txBody>
      </p:sp>
      <p:pic>
        <p:nvPicPr>
          <p:cNvPr id="4" name="Immagine 3">
            <a:hlinkClick r:id="rId3" action="ppaction://hlinksldjump"/>
            <a:extLst>
              <a:ext uri="{FF2B5EF4-FFF2-40B4-BE49-F238E27FC236}">
                <a16:creationId xmlns:a16="http://schemas.microsoft.com/office/drawing/2014/main" xmlns="" id="{325EDDAB-8CE5-4F1D-85F0-CC07AEDC1385}"/>
              </a:ext>
            </a:extLst>
          </p:cNvPr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79057" y="165174"/>
            <a:ext cx="1204810" cy="121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669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730673"/>
            <a:ext cx="5112568" cy="4722663"/>
          </a:xfrm>
        </p:spPr>
        <p:txBody>
          <a:bodyPr/>
          <a:lstStyle/>
          <a:p>
            <a:pPr algn="just"/>
            <a:r>
              <a:rPr lang="it-IT" sz="2800" dirty="0">
                <a:solidFill>
                  <a:schemeClr val="bg1"/>
                </a:solidFill>
                <a:latin typeface="Arial Black" panose="020B0A04020102020204" pitchFamily="34" charset="0"/>
              </a:rPr>
              <a:t>IL pino ha le foglie a forma di ago. Le foglie sono di colore verde scuro. Il tronco è molto ruvido e di colore marrone. Nel pino ci sono le pigne e dentro le pigne crescono i pinoli, che si possono anche mangiare.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xmlns="" id="{E2F4B42F-2B2B-47D8-8426-5C11616B92F6}"/>
              </a:ext>
            </a:extLst>
          </p:cNvPr>
          <p:cNvGrpSpPr/>
          <p:nvPr/>
        </p:nvGrpSpPr>
        <p:grpSpPr>
          <a:xfrm>
            <a:off x="6588224" y="2996066"/>
            <a:ext cx="2156952" cy="2158286"/>
            <a:chOff x="4058602" y="2915285"/>
            <a:chExt cx="1026795" cy="1027430"/>
          </a:xfrm>
        </p:grpSpPr>
        <p:sp>
          <p:nvSpPr>
            <p:cNvPr id="5" name="Ovale 4">
              <a:extLst>
                <a:ext uri="{FF2B5EF4-FFF2-40B4-BE49-F238E27FC236}">
                  <a16:creationId xmlns:a16="http://schemas.microsoft.com/office/drawing/2014/main" xmlns="" id="{5C13FBDF-0393-4861-8965-111EB2997743}"/>
                </a:ext>
              </a:extLst>
            </p:cNvPr>
            <p:cNvSpPr/>
            <p:nvPr/>
          </p:nvSpPr>
          <p:spPr>
            <a:xfrm>
              <a:off x="4355147" y="2915285"/>
              <a:ext cx="337820" cy="5461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it-IT"/>
            </a:p>
          </p:txBody>
        </p:sp>
        <p:cxnSp>
          <p:nvCxnSpPr>
            <p:cNvPr id="6" name="Connettore 1 8">
              <a:extLst>
                <a:ext uri="{FF2B5EF4-FFF2-40B4-BE49-F238E27FC236}">
                  <a16:creationId xmlns:a16="http://schemas.microsoft.com/office/drawing/2014/main" xmlns="" id="{0718EAAF-C290-420C-9A8B-88A7281E9458}"/>
                </a:ext>
              </a:extLst>
            </p:cNvPr>
            <p:cNvCxnSpPr/>
            <p:nvPr/>
          </p:nvCxnSpPr>
          <p:spPr>
            <a:xfrm>
              <a:off x="4415472" y="2992755"/>
              <a:ext cx="11430" cy="468630"/>
            </a:xfrm>
            <a:prstGeom prst="line">
              <a:avLst/>
            </a:prstGeom>
            <a:scene3d>
              <a:camera prst="isometricLeftDown"/>
              <a:lightRig rig="threePt" dir="t"/>
            </a:scene3d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ttore 1 9">
              <a:extLst>
                <a:ext uri="{FF2B5EF4-FFF2-40B4-BE49-F238E27FC236}">
                  <a16:creationId xmlns:a16="http://schemas.microsoft.com/office/drawing/2014/main" xmlns="" id="{9825927D-622F-417A-98F5-BA41CC77A036}"/>
                </a:ext>
              </a:extLst>
            </p:cNvPr>
            <p:cNvCxnSpPr/>
            <p:nvPr/>
          </p:nvCxnSpPr>
          <p:spPr>
            <a:xfrm>
              <a:off x="4521517" y="2915285"/>
              <a:ext cx="5715" cy="581660"/>
            </a:xfrm>
            <a:prstGeom prst="line">
              <a:avLst/>
            </a:prstGeom>
            <a:scene3d>
              <a:camera prst="isometricLeftDown"/>
              <a:lightRig rig="threePt" dir="t"/>
            </a:scene3d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nettore 1 10">
              <a:extLst>
                <a:ext uri="{FF2B5EF4-FFF2-40B4-BE49-F238E27FC236}">
                  <a16:creationId xmlns:a16="http://schemas.microsoft.com/office/drawing/2014/main" xmlns="" id="{A1B623F8-DC76-46FC-A7F9-5201F7BDB4E0}"/>
                </a:ext>
              </a:extLst>
            </p:cNvPr>
            <p:cNvCxnSpPr/>
            <p:nvPr/>
          </p:nvCxnSpPr>
          <p:spPr>
            <a:xfrm flipH="1">
              <a:off x="4628197" y="2992755"/>
              <a:ext cx="11430" cy="367665"/>
            </a:xfrm>
            <a:prstGeom prst="line">
              <a:avLst/>
            </a:prstGeom>
            <a:scene3d>
              <a:camera prst="isometricLeftDown"/>
              <a:lightRig rig="threePt" dir="t"/>
            </a:scene3d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Casella di testo 11">
              <a:extLst>
                <a:ext uri="{FF2B5EF4-FFF2-40B4-BE49-F238E27FC236}">
                  <a16:creationId xmlns:a16="http://schemas.microsoft.com/office/drawing/2014/main" xmlns="" id="{75D347AE-9E65-46DC-B4C8-F1F0EE1D2456}"/>
                </a:ext>
              </a:extLst>
            </p:cNvPr>
            <p:cNvSpPr txBox="1"/>
            <p:nvPr/>
          </p:nvSpPr>
          <p:spPr>
            <a:xfrm>
              <a:off x="4058602" y="3699510"/>
              <a:ext cx="1026795" cy="24320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PINOLO</a:t>
              </a:r>
            </a:p>
          </p:txBody>
        </p:sp>
      </p:grpSp>
      <p:pic>
        <p:nvPicPr>
          <p:cNvPr id="11" name="Immagine 10">
            <a:hlinkClick r:id="rId2" action="ppaction://hlinksldjump"/>
            <a:extLst>
              <a:ext uri="{FF2B5EF4-FFF2-40B4-BE49-F238E27FC236}">
                <a16:creationId xmlns:a16="http://schemas.microsoft.com/office/drawing/2014/main" xmlns="" id="{DDC95F96-6CE0-421F-A04B-59B0D0A62646}"/>
              </a:ext>
            </a:extLst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79057" y="165174"/>
            <a:ext cx="1204810" cy="1211598"/>
          </a:xfrm>
          <a:prstGeom prst="rect">
            <a:avLst/>
          </a:prstGeom>
        </p:spPr>
      </p:pic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xmlns="" id="{5A4F39A3-3F44-4E4A-8D8B-5CE6C403976D}"/>
              </a:ext>
            </a:extLst>
          </p:cNvPr>
          <p:cNvCxnSpPr/>
          <p:nvPr/>
        </p:nvCxnSpPr>
        <p:spPr>
          <a:xfrm>
            <a:off x="6588224" y="770973"/>
            <a:ext cx="1723728" cy="172192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2EB5A475-ABAD-462A-B46F-3971A41FC572}"/>
              </a:ext>
            </a:extLst>
          </p:cNvPr>
          <p:cNvCxnSpPr/>
          <p:nvPr/>
        </p:nvCxnSpPr>
        <p:spPr>
          <a:xfrm>
            <a:off x="6536611" y="1476039"/>
            <a:ext cx="1723728" cy="172192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07946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5256584" cy="468052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Le sue foglie sono di colore verde scuro e non sono tanto lunghe.</a:t>
            </a:r>
          </a:p>
          <a:p>
            <a:pPr algn="just"/>
            <a:r>
              <a:rPr lang="it-IT" dirty="0"/>
              <a:t>Il suo tronco è molto snello e robusto ed è di colore marrone.</a:t>
            </a:r>
          </a:p>
          <a:p>
            <a:pPr algn="just"/>
            <a:r>
              <a:rPr lang="it-IT" dirty="0"/>
              <a:t>Le sue radici sono di colore verde chiarissimo e marroncino scuro e hanno la funzione di assorbire l’acqua.</a:t>
            </a:r>
          </a:p>
          <a:p>
            <a:pPr algn="just"/>
            <a:r>
              <a:rPr lang="it-IT" dirty="0"/>
              <a:t>I fiori sono di colore bianco e si chiamano zagare.</a:t>
            </a:r>
          </a:p>
          <a:p>
            <a:pPr algn="just"/>
            <a:r>
              <a:rPr lang="it-IT" dirty="0"/>
              <a:t>Il frutto è di colore arancione lucente e contiene una polpa divisa in spicchi.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772400" cy="1037977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ARANCIO</a:t>
            </a:r>
          </a:p>
        </p:txBody>
      </p:sp>
      <p:pic>
        <p:nvPicPr>
          <p:cNvPr id="5" name="Immagine 4">
            <a:hlinkClick r:id="rId2" action="ppaction://hlinksldjump"/>
            <a:extLst>
              <a:ext uri="{FF2B5EF4-FFF2-40B4-BE49-F238E27FC236}">
                <a16:creationId xmlns:a16="http://schemas.microsoft.com/office/drawing/2014/main" xmlns="" id="{92C71DEF-4F21-4211-B1FB-940882E5600A}"/>
              </a:ext>
            </a:extLst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79057" y="165174"/>
            <a:ext cx="1204810" cy="1211598"/>
          </a:xfrm>
          <a:prstGeom prst="rect">
            <a:avLst/>
          </a:prstGeom>
        </p:spPr>
      </p:pic>
      <p:sp>
        <p:nvSpPr>
          <p:cNvPr id="4" name="Ovale 3">
            <a:extLst>
              <a:ext uri="{FF2B5EF4-FFF2-40B4-BE49-F238E27FC236}">
                <a16:creationId xmlns:a16="http://schemas.microsoft.com/office/drawing/2014/main" xmlns="" id="{E37C4DC4-2521-4648-BB05-0A9EFD947FD6}"/>
              </a:ext>
            </a:extLst>
          </p:cNvPr>
          <p:cNvSpPr/>
          <p:nvPr/>
        </p:nvSpPr>
        <p:spPr>
          <a:xfrm>
            <a:off x="6660232" y="2492896"/>
            <a:ext cx="2016224" cy="20162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41150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it-IT" u="sng" dirty="0">
                <a:solidFill>
                  <a:srgbClr val="FF0000"/>
                </a:solidFill>
                <a:latin typeface="Cooper Black" panose="0208090404030B020404" pitchFamily="18" charset="0"/>
              </a:rPr>
              <a:t>L’oleandro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400800" cy="194421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L’oleandro è una pianta sempreverde, è un albero o un cespuglio: </a:t>
            </a:r>
          </a:p>
          <a:p>
            <a:pPr algn="l"/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-Ha i fiori grandi e vistosi, bianchi o rosa con 5 petali</a:t>
            </a:r>
          </a:p>
          <a:p>
            <a:pPr algn="l"/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-Le sue foglie sono lunghe dai 10 ai 14 cm e strette dai 1 ai 2 cm e sono velenose e coriacee con una grossa venatura nel mezzo</a:t>
            </a:r>
          </a:p>
        </p:txBody>
      </p:sp>
      <p:pic>
        <p:nvPicPr>
          <p:cNvPr id="5" name="Immagine 4">
            <a:hlinkClick r:id="rId2" action="ppaction://hlinksldjump"/>
            <a:extLst>
              <a:ext uri="{FF2B5EF4-FFF2-40B4-BE49-F238E27FC236}">
                <a16:creationId xmlns:a16="http://schemas.microsoft.com/office/drawing/2014/main" xmlns="" id="{268566DB-E63C-47B7-8ACC-E06BB2732BE6}"/>
              </a:ext>
            </a:extLst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79057" y="165174"/>
            <a:ext cx="1204810" cy="1211598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BF4B61F0-CD2B-4AB2-AB89-F74816A5DAE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6621549" y="4335549"/>
            <a:ext cx="2882801" cy="2162101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A21B5235-3EBD-46A6-9FB2-E22DCCDED39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-300583" y="4387185"/>
            <a:ext cx="2852936" cy="213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598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D965F07-BEB7-461A-8900-9C70B5022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256584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 dirty="0"/>
              <a:t>Tutto il materiale che vedete in questo documento è stato fatto da noi bambini della VA.</a:t>
            </a:r>
          </a:p>
          <a:p>
            <a:pPr marL="0" indent="0" algn="just">
              <a:buNone/>
            </a:pPr>
            <a:r>
              <a:rPr lang="it-IT" sz="2800" dirty="0"/>
              <a:t>Ogni bambino ha «adottato» una pianta del nostro giardino e l’ha osservata durante le stagioni.</a:t>
            </a:r>
          </a:p>
          <a:p>
            <a:pPr marL="0" indent="0" algn="just">
              <a:buNone/>
            </a:pPr>
            <a:r>
              <a:rPr lang="it-IT" sz="2800" dirty="0"/>
              <a:t>Per scrivere il </a:t>
            </a:r>
            <a:r>
              <a:rPr lang="it-IT" sz="2800" b="1" dirty="0"/>
              <a:t>testo</a:t>
            </a:r>
            <a:r>
              <a:rPr lang="it-IT" sz="2800" dirty="0"/>
              <a:t> ci siamo aiutati anche facendo una ricerca su internet.</a:t>
            </a:r>
          </a:p>
          <a:p>
            <a:pPr marL="0" indent="0" algn="just">
              <a:buNone/>
            </a:pPr>
            <a:r>
              <a:rPr lang="it-IT" sz="2800" dirty="0"/>
              <a:t>Abbiamo fatto dei </a:t>
            </a:r>
            <a:r>
              <a:rPr lang="it-IT" sz="2800" b="1" dirty="0"/>
              <a:t>disegni</a:t>
            </a:r>
            <a:r>
              <a:rPr lang="it-IT" sz="2800" dirty="0"/>
              <a:t> dal vivo e abbiamo raccolto foglie ed altre parti delle piante portandole in classe.</a:t>
            </a:r>
          </a:p>
          <a:p>
            <a:pPr marL="0" indent="0" algn="just">
              <a:buNone/>
            </a:pPr>
            <a:r>
              <a:rPr lang="it-IT" sz="2800" dirty="0"/>
              <a:t>In alcuni giorni abbiamo portato le fotocamere per fare le </a:t>
            </a:r>
            <a:r>
              <a:rPr lang="it-IT" sz="2800" b="1" dirty="0"/>
              <a:t>foto</a:t>
            </a:r>
            <a:r>
              <a:rPr lang="it-IT" sz="2800" dirty="0"/>
              <a:t> che vedete. Ognuno di noi alla fine ha progettato una pagina e due nostre compagne alla fine hanno messo tutto insieme.</a:t>
            </a:r>
          </a:p>
          <a:p>
            <a:pPr marL="0" indent="0" algn="r">
              <a:buNone/>
            </a:pPr>
            <a:r>
              <a:rPr lang="it-IT" sz="4400" dirty="0"/>
              <a:t>@VA</a:t>
            </a:r>
          </a:p>
        </p:txBody>
      </p:sp>
    </p:spTree>
    <p:extLst>
      <p:ext uri="{BB962C8B-B14F-4D97-AF65-F5344CB8AC3E}">
        <p14:creationId xmlns:p14="http://schemas.microsoft.com/office/powerpoint/2010/main" xmlns="" val="29175670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005515" y="832402"/>
            <a:ext cx="3816424" cy="836712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rky's" panose="00000700000000000000" pitchFamily="2" charset="0"/>
              </a:rPr>
              <a:t>ALLORO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61456"/>
            <a:ext cx="5688632" cy="4635896"/>
          </a:xfrm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chemeClr val="bg1"/>
                </a:solidFill>
              </a:rPr>
              <a:t>L’alloro è una pianta perenne e può assumere la forma di un cespuglio o di un albero e può raggiungere i 10-12 metri di altezza. Il tronco è normalmente liscio con corteccia nerastra con rami sottili e molto fitti. Il frutto dell’alloro è una bacca, simile a una piccola oliva che diventa nero-bluastra con la maturazione. Le bacche contengono un solo seme e maturano nei mesi di Ottobre e Novembre e sono molto aromatiche.</a:t>
            </a:r>
          </a:p>
        </p:txBody>
      </p:sp>
      <p:pic>
        <p:nvPicPr>
          <p:cNvPr id="5" name="Immagine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60E1BF33-18E5-4173-A710-267CE5BC3C12}"/>
              </a:ext>
            </a:extLst>
          </p:cNvPr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79057" y="165174"/>
            <a:ext cx="1204810" cy="1211598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14AF3F5A-1FDA-48B3-BA85-C1EC63ED932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241467" y="2378894"/>
            <a:ext cx="4581126" cy="25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689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7" y="116632"/>
            <a:ext cx="8676456" cy="1152128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latin typeface="Porky's" panose="00000700000000000000" pitchFamily="2" charset="0"/>
              </a:rPr>
              <a:t>Il muschio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9057" y="1484784"/>
            <a:ext cx="8343900" cy="23762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/>
              <a:t> </a:t>
            </a:r>
            <a:r>
              <a:rPr lang="it-IT" dirty="0">
                <a:latin typeface="Alba Super" panose="00000400000000000000" pitchFamily="2" charset="0"/>
              </a:rPr>
              <a:t>Il muschio non è ne un albero ne una erba. Esso si trova spesso su muri, alberi e cose del genere ed è completamente verde, a parte la terra dove è attaccato, che è marrone. Il muschio non ha un vero fiore e nemmeno petali. Quasi sempre è piccolo (dalle 2 dita alle 3 dita), ma raramente è grande (dalle 4 dita in su).</a:t>
            </a:r>
          </a:p>
        </p:txBody>
      </p:sp>
      <p:pic>
        <p:nvPicPr>
          <p:cNvPr id="6" name="Immagine 5">
            <a:hlinkClick r:id="rId2" action="ppaction://hlinksldjump"/>
            <a:extLst>
              <a:ext uri="{FF2B5EF4-FFF2-40B4-BE49-F238E27FC236}">
                <a16:creationId xmlns:a16="http://schemas.microsoft.com/office/drawing/2014/main" xmlns="" id="{F2953348-9E25-4517-942B-1E542B85AC64}"/>
              </a:ext>
            </a:extLst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79057" y="165174"/>
            <a:ext cx="1204810" cy="12115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FB1D188-6F5F-4624-9F44-B1AC6953C4F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55776" y="4088471"/>
            <a:ext cx="3758133" cy="211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204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8">
            <a:extLst>
              <a:ext uri="{FF2B5EF4-FFF2-40B4-BE49-F238E27FC236}">
                <a16:creationId xmlns:a16="http://schemas.microsoft.com/office/drawing/2014/main" xmlns="" id="{7CD7B7D5-280C-43E3-8CED-E2A7A4C40C3E}"/>
              </a:ext>
            </a:extLst>
          </p:cNvPr>
          <p:cNvSpPr txBox="1"/>
          <p:nvPr/>
        </p:nvSpPr>
        <p:spPr>
          <a:xfrm>
            <a:off x="2699792" y="1412776"/>
            <a:ext cx="2952328" cy="8309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4800" b="1" i="0" u="none" strike="noStrike" kern="1200" cap="none" spc="0" baseline="0" dirty="0">
                <a:solidFill>
                  <a:srgbClr val="FF0000"/>
                </a:solidFill>
                <a:uFillTx/>
                <a:latin typeface="Baskerville Old Face" pitchFamily="18"/>
              </a:rPr>
              <a:t>LE ERBE</a:t>
            </a:r>
            <a:endParaRPr lang="it-IT" sz="5400" b="1" i="0" u="none" strike="noStrike" kern="1200" cap="none" spc="0" baseline="0" dirty="0">
              <a:solidFill>
                <a:srgbClr val="FF0000"/>
              </a:solidFill>
              <a:uFillTx/>
              <a:latin typeface="Baskerville Old Face" pitchFamily="18"/>
            </a:endParaRP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xmlns="" id="{96CAF4A0-9CB7-4317-A278-2613A6AA1BC6}"/>
              </a:ext>
            </a:extLst>
          </p:cNvPr>
          <p:cNvGrpSpPr/>
          <p:nvPr/>
        </p:nvGrpSpPr>
        <p:grpSpPr>
          <a:xfrm>
            <a:off x="1126632" y="4707807"/>
            <a:ext cx="1573160" cy="2150193"/>
            <a:chOff x="6272076" y="5645101"/>
            <a:chExt cx="572170" cy="782041"/>
          </a:xfrm>
        </p:grpSpPr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xmlns="" id="{BD91396C-64F8-448C-A205-9713A99A1718}"/>
                </a:ext>
              </a:extLst>
            </p:cNvPr>
            <p:cNvSpPr/>
            <p:nvPr/>
          </p:nvSpPr>
          <p:spPr>
            <a:xfrm>
              <a:off x="6549903" y="6020366"/>
              <a:ext cx="45719" cy="40677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Connettore 16">
              <a:extLst>
                <a:ext uri="{FF2B5EF4-FFF2-40B4-BE49-F238E27FC236}">
                  <a16:creationId xmlns:a16="http://schemas.microsoft.com/office/drawing/2014/main" xmlns="" id="{AC8C9AE9-B8F2-49ED-97F4-BB4065B10FD9}"/>
                </a:ext>
              </a:extLst>
            </p:cNvPr>
            <p:cNvSpPr/>
            <p:nvPr/>
          </p:nvSpPr>
          <p:spPr>
            <a:xfrm>
              <a:off x="6469505" y="5870222"/>
              <a:ext cx="206513" cy="171161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Goccia 17">
              <a:extLst>
                <a:ext uri="{FF2B5EF4-FFF2-40B4-BE49-F238E27FC236}">
                  <a16:creationId xmlns:a16="http://schemas.microsoft.com/office/drawing/2014/main" xmlns="" id="{E06D9F5B-8942-44A9-80B7-464C71C45A8F}"/>
                </a:ext>
              </a:extLst>
            </p:cNvPr>
            <p:cNvSpPr/>
            <p:nvPr/>
          </p:nvSpPr>
          <p:spPr>
            <a:xfrm rot="7508776" flipH="1">
              <a:off x="6243655" y="5897624"/>
              <a:ext cx="215902" cy="159060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Goccia 18">
              <a:extLst>
                <a:ext uri="{FF2B5EF4-FFF2-40B4-BE49-F238E27FC236}">
                  <a16:creationId xmlns:a16="http://schemas.microsoft.com/office/drawing/2014/main" xmlns="" id="{77DF00BC-BB1D-41AE-A121-A25477F8F312}"/>
                </a:ext>
              </a:extLst>
            </p:cNvPr>
            <p:cNvSpPr/>
            <p:nvPr/>
          </p:nvSpPr>
          <p:spPr>
            <a:xfrm rot="5711023">
              <a:off x="6321395" y="5711613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Goccia 19">
              <a:extLst>
                <a:ext uri="{FF2B5EF4-FFF2-40B4-BE49-F238E27FC236}">
                  <a16:creationId xmlns:a16="http://schemas.microsoft.com/office/drawing/2014/main" xmlns="" id="{E34A5832-43CD-44C8-943D-71ACE3E697C7}"/>
                </a:ext>
              </a:extLst>
            </p:cNvPr>
            <p:cNvSpPr/>
            <p:nvPr/>
          </p:nvSpPr>
          <p:spPr>
            <a:xfrm rot="13994936">
              <a:off x="6665698" y="5910651"/>
              <a:ext cx="146193" cy="210902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Goccia 20">
              <a:extLst>
                <a:ext uri="{FF2B5EF4-FFF2-40B4-BE49-F238E27FC236}">
                  <a16:creationId xmlns:a16="http://schemas.microsoft.com/office/drawing/2014/main" xmlns="" id="{A8F63673-8A71-4C88-A2FA-C4F59143154B}"/>
                </a:ext>
              </a:extLst>
            </p:cNvPr>
            <p:cNvSpPr/>
            <p:nvPr/>
          </p:nvSpPr>
          <p:spPr>
            <a:xfrm rot="8556390">
              <a:off x="6508353" y="5645101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Goccia 21">
              <a:extLst>
                <a:ext uri="{FF2B5EF4-FFF2-40B4-BE49-F238E27FC236}">
                  <a16:creationId xmlns:a16="http://schemas.microsoft.com/office/drawing/2014/main" xmlns="" id="{C60CEC89-8BCC-44F4-95CB-B05608D34959}"/>
                </a:ext>
              </a:extLst>
            </p:cNvPr>
            <p:cNvSpPr/>
            <p:nvPr/>
          </p:nvSpPr>
          <p:spPr>
            <a:xfrm rot="10497585">
              <a:off x="6642356" y="5757179"/>
              <a:ext cx="181480" cy="189356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" name="Goccia 22">
              <a:extLst>
                <a:ext uri="{FF2B5EF4-FFF2-40B4-BE49-F238E27FC236}">
                  <a16:creationId xmlns:a16="http://schemas.microsoft.com/office/drawing/2014/main" xmlns="" id="{CE275FC0-550A-4866-AC32-F3559C95E842}"/>
                </a:ext>
              </a:extLst>
            </p:cNvPr>
            <p:cNvSpPr/>
            <p:nvPr/>
          </p:nvSpPr>
          <p:spPr>
            <a:xfrm rot="20302443">
              <a:off x="6333947" y="6038747"/>
              <a:ext cx="225083" cy="144918"/>
            </a:xfrm>
            <a:prstGeom prst="teardrop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4" name="Stella a 5 punte 23">
            <a:extLst>
              <a:ext uri="{FF2B5EF4-FFF2-40B4-BE49-F238E27FC236}">
                <a16:creationId xmlns:a16="http://schemas.microsoft.com/office/drawing/2014/main" xmlns="" id="{840EEF52-29D2-4996-94E1-F4D7404A8339}"/>
              </a:ext>
            </a:extLst>
          </p:cNvPr>
          <p:cNvSpPr/>
          <p:nvPr/>
        </p:nvSpPr>
        <p:spPr>
          <a:xfrm>
            <a:off x="6388797" y="396586"/>
            <a:ext cx="936104" cy="8492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Stella a 5 punte 24">
            <a:extLst>
              <a:ext uri="{FF2B5EF4-FFF2-40B4-BE49-F238E27FC236}">
                <a16:creationId xmlns:a16="http://schemas.microsoft.com/office/drawing/2014/main" xmlns="" id="{97E6A3C2-57D1-455A-8123-220358109134}"/>
              </a:ext>
            </a:extLst>
          </p:cNvPr>
          <p:cNvSpPr/>
          <p:nvPr/>
        </p:nvSpPr>
        <p:spPr>
          <a:xfrm>
            <a:off x="5351465" y="856392"/>
            <a:ext cx="972108" cy="79208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Nuvola 26">
            <a:extLst>
              <a:ext uri="{FF2B5EF4-FFF2-40B4-BE49-F238E27FC236}">
                <a16:creationId xmlns:a16="http://schemas.microsoft.com/office/drawing/2014/main" xmlns="" id="{B8F30988-D384-479C-90B3-28811A1F5C80}"/>
              </a:ext>
            </a:extLst>
          </p:cNvPr>
          <p:cNvSpPr/>
          <p:nvPr/>
        </p:nvSpPr>
        <p:spPr>
          <a:xfrm>
            <a:off x="395536" y="300809"/>
            <a:ext cx="2520280" cy="158417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" name="Connettore 1 37">
            <a:extLst>
              <a:ext uri="{FF2B5EF4-FFF2-40B4-BE49-F238E27FC236}">
                <a16:creationId xmlns:a16="http://schemas.microsoft.com/office/drawing/2014/main" xmlns="" id="{AEB554C2-DD67-49DB-B377-C920018485F4}"/>
              </a:ext>
            </a:extLst>
          </p:cNvPr>
          <p:cNvCxnSpPr/>
          <p:nvPr/>
        </p:nvCxnSpPr>
        <p:spPr>
          <a:xfrm>
            <a:off x="1547664" y="2116611"/>
            <a:ext cx="10801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39">
            <a:extLst>
              <a:ext uri="{FF2B5EF4-FFF2-40B4-BE49-F238E27FC236}">
                <a16:creationId xmlns:a16="http://schemas.microsoft.com/office/drawing/2014/main" xmlns="" id="{4282AFE6-D9ED-4E9E-BF0B-F5E8555C98EA}"/>
              </a:ext>
            </a:extLst>
          </p:cNvPr>
          <p:cNvCxnSpPr/>
          <p:nvPr/>
        </p:nvCxnSpPr>
        <p:spPr>
          <a:xfrm>
            <a:off x="2123728" y="2260627"/>
            <a:ext cx="432048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41">
            <a:extLst>
              <a:ext uri="{FF2B5EF4-FFF2-40B4-BE49-F238E27FC236}">
                <a16:creationId xmlns:a16="http://schemas.microsoft.com/office/drawing/2014/main" xmlns="" id="{327EEB77-46E1-4E6C-B554-32DBA907B0BE}"/>
              </a:ext>
            </a:extLst>
          </p:cNvPr>
          <p:cNvCxnSpPr/>
          <p:nvPr/>
        </p:nvCxnSpPr>
        <p:spPr>
          <a:xfrm>
            <a:off x="2411760" y="1884985"/>
            <a:ext cx="360040" cy="951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43">
            <a:extLst>
              <a:ext uri="{FF2B5EF4-FFF2-40B4-BE49-F238E27FC236}">
                <a16:creationId xmlns:a16="http://schemas.microsoft.com/office/drawing/2014/main" xmlns="" id="{C35CD5D9-78D7-4931-86D7-D923D6C55FCE}"/>
              </a:ext>
            </a:extLst>
          </p:cNvPr>
          <p:cNvCxnSpPr/>
          <p:nvPr/>
        </p:nvCxnSpPr>
        <p:spPr>
          <a:xfrm>
            <a:off x="971600" y="2116611"/>
            <a:ext cx="63007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Nuvola 31">
            <a:extLst>
              <a:ext uri="{FF2B5EF4-FFF2-40B4-BE49-F238E27FC236}">
                <a16:creationId xmlns:a16="http://schemas.microsoft.com/office/drawing/2014/main" xmlns="" id="{4E101ECA-6F1B-401F-87FB-A264BB8AA77C}"/>
              </a:ext>
            </a:extLst>
          </p:cNvPr>
          <p:cNvSpPr/>
          <p:nvPr/>
        </p:nvSpPr>
        <p:spPr>
          <a:xfrm>
            <a:off x="5817176" y="1634991"/>
            <a:ext cx="1656184" cy="1152128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" name="Connettore 1 8">
            <a:extLst>
              <a:ext uri="{FF2B5EF4-FFF2-40B4-BE49-F238E27FC236}">
                <a16:creationId xmlns:a16="http://schemas.microsoft.com/office/drawing/2014/main" xmlns="" id="{3E915BAD-8A8F-4973-B5CD-3A22BF902151}"/>
              </a:ext>
            </a:extLst>
          </p:cNvPr>
          <p:cNvCxnSpPr/>
          <p:nvPr/>
        </p:nvCxnSpPr>
        <p:spPr>
          <a:xfrm flipH="1">
            <a:off x="5471157" y="3374149"/>
            <a:ext cx="288032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10">
            <a:extLst>
              <a:ext uri="{FF2B5EF4-FFF2-40B4-BE49-F238E27FC236}">
                <a16:creationId xmlns:a16="http://schemas.microsoft.com/office/drawing/2014/main" xmlns="" id="{A52B61E6-C287-498C-9C40-79FCD5FAFC51}"/>
              </a:ext>
            </a:extLst>
          </p:cNvPr>
          <p:cNvCxnSpPr/>
          <p:nvPr/>
        </p:nvCxnSpPr>
        <p:spPr>
          <a:xfrm flipH="1">
            <a:off x="5650218" y="3857166"/>
            <a:ext cx="28803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12">
            <a:extLst>
              <a:ext uri="{FF2B5EF4-FFF2-40B4-BE49-F238E27FC236}">
                <a16:creationId xmlns:a16="http://schemas.microsoft.com/office/drawing/2014/main" xmlns="" id="{43524CA3-7E7B-4C66-993F-F9DA542ED07F}"/>
              </a:ext>
            </a:extLst>
          </p:cNvPr>
          <p:cNvCxnSpPr/>
          <p:nvPr/>
        </p:nvCxnSpPr>
        <p:spPr>
          <a:xfrm flipH="1">
            <a:off x="5989234" y="3507199"/>
            <a:ext cx="404006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14">
            <a:extLst>
              <a:ext uri="{FF2B5EF4-FFF2-40B4-BE49-F238E27FC236}">
                <a16:creationId xmlns:a16="http://schemas.microsoft.com/office/drawing/2014/main" xmlns="" id="{A9F06441-3697-494F-A398-04DAE9004C73}"/>
              </a:ext>
            </a:extLst>
          </p:cNvPr>
          <p:cNvCxnSpPr/>
          <p:nvPr/>
        </p:nvCxnSpPr>
        <p:spPr>
          <a:xfrm flipH="1">
            <a:off x="5817176" y="3003143"/>
            <a:ext cx="43204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16">
            <a:extLst>
              <a:ext uri="{FF2B5EF4-FFF2-40B4-BE49-F238E27FC236}">
                <a16:creationId xmlns:a16="http://schemas.microsoft.com/office/drawing/2014/main" xmlns="" id="{054FB2CB-8652-48CE-8809-9716463D4A5D}"/>
              </a:ext>
            </a:extLst>
          </p:cNvPr>
          <p:cNvCxnSpPr/>
          <p:nvPr/>
        </p:nvCxnSpPr>
        <p:spPr>
          <a:xfrm flipH="1">
            <a:off x="6152579" y="3147159"/>
            <a:ext cx="384677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18">
            <a:extLst>
              <a:ext uri="{FF2B5EF4-FFF2-40B4-BE49-F238E27FC236}">
                <a16:creationId xmlns:a16="http://schemas.microsoft.com/office/drawing/2014/main" xmlns="" id="{B79471B1-44BD-4F24-AB88-569F5FC29233}"/>
              </a:ext>
            </a:extLst>
          </p:cNvPr>
          <p:cNvCxnSpPr/>
          <p:nvPr/>
        </p:nvCxnSpPr>
        <p:spPr>
          <a:xfrm flipH="1">
            <a:off x="5950576" y="3003143"/>
            <a:ext cx="40400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20">
            <a:extLst>
              <a:ext uri="{FF2B5EF4-FFF2-40B4-BE49-F238E27FC236}">
                <a16:creationId xmlns:a16="http://schemas.microsoft.com/office/drawing/2014/main" xmlns="" id="{C6AC243E-713F-44AD-AC17-9052B319B876}"/>
              </a:ext>
            </a:extLst>
          </p:cNvPr>
          <p:cNvCxnSpPr/>
          <p:nvPr/>
        </p:nvCxnSpPr>
        <p:spPr>
          <a:xfrm>
            <a:off x="7041312" y="2771517"/>
            <a:ext cx="216024" cy="1023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24">
            <a:extLst>
              <a:ext uri="{FF2B5EF4-FFF2-40B4-BE49-F238E27FC236}">
                <a16:creationId xmlns:a16="http://schemas.microsoft.com/office/drawing/2014/main" xmlns="" id="{0E17E3D8-1561-4190-B27C-0129751D0BB8}"/>
              </a:ext>
            </a:extLst>
          </p:cNvPr>
          <p:cNvCxnSpPr/>
          <p:nvPr/>
        </p:nvCxnSpPr>
        <p:spPr>
          <a:xfrm flipH="1">
            <a:off x="6753280" y="3003143"/>
            <a:ext cx="7200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26">
            <a:extLst>
              <a:ext uri="{FF2B5EF4-FFF2-40B4-BE49-F238E27FC236}">
                <a16:creationId xmlns:a16="http://schemas.microsoft.com/office/drawing/2014/main" xmlns="" id="{A3063B02-F53B-4220-A02B-E64F88820892}"/>
              </a:ext>
            </a:extLst>
          </p:cNvPr>
          <p:cNvCxnSpPr/>
          <p:nvPr/>
        </p:nvCxnSpPr>
        <p:spPr>
          <a:xfrm flipH="1">
            <a:off x="6354582" y="3003143"/>
            <a:ext cx="398698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42">
            <a:extLst>
              <a:ext uri="{FF2B5EF4-FFF2-40B4-BE49-F238E27FC236}">
                <a16:creationId xmlns:a16="http://schemas.microsoft.com/office/drawing/2014/main" xmlns="" id="{50A3FE10-CB7E-4DC1-834F-F6977B0C12BF}"/>
              </a:ext>
            </a:extLst>
          </p:cNvPr>
          <p:cNvSpPr/>
          <p:nvPr/>
        </p:nvSpPr>
        <p:spPr>
          <a:xfrm>
            <a:off x="4851162" y="6365058"/>
            <a:ext cx="176318" cy="52032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2" name="Immagine 41">
            <a:extLst>
              <a:ext uri="{FF2B5EF4-FFF2-40B4-BE49-F238E27FC236}">
                <a16:creationId xmlns:a16="http://schemas.microsoft.com/office/drawing/2014/main" xmlns="" id="{FF46A074-D35A-42FB-83AB-9DB503D0EE79}"/>
              </a:ext>
            </a:extLst>
          </p:cNvPr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942180" y="4756638"/>
            <a:ext cx="1963841" cy="1752436"/>
          </a:xfrm>
          <a:prstGeom prst="rect">
            <a:avLst/>
          </a:prstGeom>
        </p:spPr>
      </p:pic>
      <p:sp>
        <p:nvSpPr>
          <p:cNvPr id="44" name="Rettangolo 43">
            <a:extLst>
              <a:ext uri="{FF2B5EF4-FFF2-40B4-BE49-F238E27FC236}">
                <a16:creationId xmlns:a16="http://schemas.microsoft.com/office/drawing/2014/main" xmlns="" id="{08EF41F4-8E36-4963-B25B-4D50968B4ABA}"/>
              </a:ext>
            </a:extLst>
          </p:cNvPr>
          <p:cNvSpPr/>
          <p:nvPr/>
        </p:nvSpPr>
        <p:spPr>
          <a:xfrm>
            <a:off x="7714455" y="5584001"/>
            <a:ext cx="56905" cy="1301383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xmlns="" id="{2BD8A149-E0CD-4B3D-A93A-B746972D2C91}"/>
              </a:ext>
            </a:extLst>
          </p:cNvPr>
          <p:cNvGrpSpPr/>
          <p:nvPr/>
        </p:nvGrpSpPr>
        <p:grpSpPr>
          <a:xfrm>
            <a:off x="7020272" y="4505238"/>
            <a:ext cx="1358990" cy="1169327"/>
            <a:chOff x="3713793" y="2420888"/>
            <a:chExt cx="1358990" cy="1169327"/>
          </a:xfrm>
        </p:grpSpPr>
        <p:sp>
          <p:nvSpPr>
            <p:cNvPr id="6" name="Ovale 5">
              <a:extLst>
                <a:ext uri="{FF2B5EF4-FFF2-40B4-BE49-F238E27FC236}">
                  <a16:creationId xmlns:a16="http://schemas.microsoft.com/office/drawing/2014/main" xmlns="" id="{57A14C18-D6A1-4024-835C-C413BA4E9B91}"/>
                </a:ext>
              </a:extLst>
            </p:cNvPr>
            <p:cNvSpPr/>
            <p:nvPr/>
          </p:nvSpPr>
          <p:spPr>
            <a:xfrm>
              <a:off x="4176812" y="2833595"/>
              <a:ext cx="380479" cy="335153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Ovale 6">
              <a:extLst>
                <a:ext uri="{FF2B5EF4-FFF2-40B4-BE49-F238E27FC236}">
                  <a16:creationId xmlns:a16="http://schemas.microsoft.com/office/drawing/2014/main" xmlns="" id="{0748C5E7-7FED-46C5-AA38-2C58CAD5E733}"/>
                </a:ext>
              </a:extLst>
            </p:cNvPr>
            <p:cNvSpPr/>
            <p:nvPr/>
          </p:nvSpPr>
          <p:spPr>
            <a:xfrm>
              <a:off x="4262685" y="3212976"/>
              <a:ext cx="239699" cy="377239"/>
            </a:xfrm>
            <a:prstGeom prst="ellipse">
              <a:avLst/>
            </a:prstGeom>
            <a:solidFill>
              <a:srgbClr val="F735DB"/>
            </a:solidFill>
            <a:ln>
              <a:solidFill>
                <a:srgbClr val="F735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Ovale 7">
              <a:extLst>
                <a:ext uri="{FF2B5EF4-FFF2-40B4-BE49-F238E27FC236}">
                  <a16:creationId xmlns:a16="http://schemas.microsoft.com/office/drawing/2014/main" xmlns="" id="{8A2896EA-F352-4C70-AAC9-F732C25610C5}"/>
                </a:ext>
              </a:extLst>
            </p:cNvPr>
            <p:cNvSpPr/>
            <p:nvPr/>
          </p:nvSpPr>
          <p:spPr>
            <a:xfrm rot="1680577">
              <a:off x="3971875" y="3103687"/>
              <a:ext cx="239699" cy="368092"/>
            </a:xfrm>
            <a:prstGeom prst="ellipse">
              <a:avLst/>
            </a:prstGeom>
            <a:solidFill>
              <a:srgbClr val="F735DB"/>
            </a:solidFill>
            <a:ln>
              <a:solidFill>
                <a:srgbClr val="F735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Ovale 8">
              <a:extLst>
                <a:ext uri="{FF2B5EF4-FFF2-40B4-BE49-F238E27FC236}">
                  <a16:creationId xmlns:a16="http://schemas.microsoft.com/office/drawing/2014/main" xmlns="" id="{33631259-4D45-4114-B1CA-373E3D53D739}"/>
                </a:ext>
              </a:extLst>
            </p:cNvPr>
            <p:cNvSpPr/>
            <p:nvPr/>
          </p:nvSpPr>
          <p:spPr>
            <a:xfrm rot="5195852">
              <a:off x="3822350" y="2808745"/>
              <a:ext cx="211143" cy="428257"/>
            </a:xfrm>
            <a:prstGeom prst="ellipse">
              <a:avLst/>
            </a:prstGeom>
            <a:solidFill>
              <a:srgbClr val="F735DB"/>
            </a:solidFill>
            <a:ln>
              <a:solidFill>
                <a:srgbClr val="F735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Ovale 9">
              <a:extLst>
                <a:ext uri="{FF2B5EF4-FFF2-40B4-BE49-F238E27FC236}">
                  <a16:creationId xmlns:a16="http://schemas.microsoft.com/office/drawing/2014/main" xmlns="" id="{2B57EAA6-AEEA-4EB1-8B97-E8D521AD8FF8}"/>
                </a:ext>
              </a:extLst>
            </p:cNvPr>
            <p:cNvSpPr/>
            <p:nvPr/>
          </p:nvSpPr>
          <p:spPr>
            <a:xfrm>
              <a:off x="4211960" y="2420888"/>
              <a:ext cx="239699" cy="377239"/>
            </a:xfrm>
            <a:prstGeom prst="ellipse">
              <a:avLst/>
            </a:prstGeom>
            <a:solidFill>
              <a:srgbClr val="F735DB"/>
            </a:solidFill>
            <a:ln>
              <a:solidFill>
                <a:srgbClr val="F735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Ovale 10">
              <a:extLst>
                <a:ext uri="{FF2B5EF4-FFF2-40B4-BE49-F238E27FC236}">
                  <a16:creationId xmlns:a16="http://schemas.microsoft.com/office/drawing/2014/main" xmlns="" id="{4C9F3453-7877-4999-85A5-02CABD914D04}"/>
                </a:ext>
              </a:extLst>
            </p:cNvPr>
            <p:cNvSpPr/>
            <p:nvPr/>
          </p:nvSpPr>
          <p:spPr>
            <a:xfrm rot="7125380">
              <a:off x="3912851" y="2546342"/>
              <a:ext cx="211143" cy="428257"/>
            </a:xfrm>
            <a:prstGeom prst="ellipse">
              <a:avLst/>
            </a:prstGeom>
            <a:solidFill>
              <a:srgbClr val="F735DB"/>
            </a:solidFill>
            <a:ln>
              <a:solidFill>
                <a:srgbClr val="F735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Ovale 11">
              <a:extLst>
                <a:ext uri="{FF2B5EF4-FFF2-40B4-BE49-F238E27FC236}">
                  <a16:creationId xmlns:a16="http://schemas.microsoft.com/office/drawing/2014/main" xmlns="" id="{214445DF-DCB5-4AE7-9016-B0DDBF9A922C}"/>
                </a:ext>
              </a:extLst>
            </p:cNvPr>
            <p:cNvSpPr/>
            <p:nvPr/>
          </p:nvSpPr>
          <p:spPr>
            <a:xfrm rot="5162885">
              <a:off x="4735164" y="2785331"/>
              <a:ext cx="243557" cy="431680"/>
            </a:xfrm>
            <a:prstGeom prst="ellipse">
              <a:avLst/>
            </a:prstGeom>
            <a:solidFill>
              <a:srgbClr val="F735DB"/>
            </a:solidFill>
            <a:ln>
              <a:solidFill>
                <a:srgbClr val="F735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3" name="Ovale 12">
              <a:extLst>
                <a:ext uri="{FF2B5EF4-FFF2-40B4-BE49-F238E27FC236}">
                  <a16:creationId xmlns:a16="http://schemas.microsoft.com/office/drawing/2014/main" xmlns="" id="{BD037CC5-3B14-4D2C-A988-67D092436DBF}"/>
                </a:ext>
              </a:extLst>
            </p:cNvPr>
            <p:cNvSpPr/>
            <p:nvPr/>
          </p:nvSpPr>
          <p:spPr>
            <a:xfrm rot="7690746">
              <a:off x="4592889" y="3070177"/>
              <a:ext cx="211143" cy="428257"/>
            </a:xfrm>
            <a:prstGeom prst="ellipse">
              <a:avLst/>
            </a:prstGeom>
            <a:solidFill>
              <a:srgbClr val="F735DB"/>
            </a:solidFill>
            <a:ln>
              <a:solidFill>
                <a:srgbClr val="F735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Ovale 13">
              <a:extLst>
                <a:ext uri="{FF2B5EF4-FFF2-40B4-BE49-F238E27FC236}">
                  <a16:creationId xmlns:a16="http://schemas.microsoft.com/office/drawing/2014/main" xmlns="" id="{C4E2EE71-1F75-4FE1-A6BA-648782A4981F}"/>
                </a:ext>
              </a:extLst>
            </p:cNvPr>
            <p:cNvSpPr/>
            <p:nvPr/>
          </p:nvSpPr>
          <p:spPr>
            <a:xfrm rot="2327741">
              <a:off x="4519723" y="2514226"/>
              <a:ext cx="239699" cy="377239"/>
            </a:xfrm>
            <a:prstGeom prst="ellipse">
              <a:avLst/>
            </a:prstGeom>
            <a:solidFill>
              <a:srgbClr val="F735DB"/>
            </a:solidFill>
            <a:ln>
              <a:solidFill>
                <a:srgbClr val="F735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xmlns="" val="324578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bg>
      <p:bgPr>
        <a:blipFill>
          <a:blip r:embed="rId2" cstate="email"/>
          <a:tile sx="100000" sy="100000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/>
          <p:nvPr/>
        </p:nvSpPr>
        <p:spPr>
          <a:xfrm>
            <a:off x="356252" y="1368842"/>
            <a:ext cx="4968557" cy="4929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45720" marR="0" lvl="0" algn="just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E46C0A"/>
              </a:buClr>
              <a:buSzPct val="13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b="0" i="0" u="none" strike="noStrike" kern="1200" cap="none" spc="0" baseline="0" dirty="0">
                <a:solidFill>
                  <a:srgbClr val="000000"/>
                </a:solidFill>
                <a:uFillTx/>
                <a:latin typeface="Baskerville Old Face" pitchFamily="18"/>
              </a:rPr>
              <a:t>L’ortica è una</a:t>
            </a:r>
            <a:r>
              <a:rPr lang="it-IT" sz="2000" b="0" i="0" u="none" strike="noStrike" kern="1200" cap="none" spc="0" dirty="0">
                <a:solidFill>
                  <a:srgbClr val="000000"/>
                </a:solidFill>
                <a:uFillTx/>
                <a:latin typeface="Baskerville Old Face" pitchFamily="18"/>
              </a:rPr>
              <a:t> pianta che vive in ogni stagione dell’anno</a:t>
            </a:r>
            <a:r>
              <a:rPr lang="it-IT" sz="2000" b="0" i="0" u="none" strike="noStrike" kern="1200" cap="none" spc="0" baseline="0" dirty="0">
                <a:solidFill>
                  <a:srgbClr val="000000"/>
                </a:solidFill>
                <a:uFillTx/>
                <a:latin typeface="Baskerville Old Face" pitchFamily="18"/>
              </a:rPr>
              <a:t>. Il suo fusto è allungato ed è ricoperto da una sostanza irritante che usa per proteggersi.</a:t>
            </a:r>
          </a:p>
          <a:p>
            <a:pPr marL="45720" marR="0" lvl="0" algn="just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E46C0A"/>
              </a:buClr>
              <a:buSzPct val="13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b="0" i="0" u="none" strike="noStrike" kern="1200" cap="none" spc="0" baseline="0" dirty="0">
                <a:solidFill>
                  <a:srgbClr val="000000"/>
                </a:solidFill>
                <a:uFillTx/>
                <a:latin typeface="Baskerville Old Face" pitchFamily="18"/>
              </a:rPr>
              <a:t>Le foglie sono grandi, a forma di lancia, seghettate, verde scure sopra e verde chiare e pelose sotto. Anche esse sono ricoperte da peli urticanti.</a:t>
            </a:r>
          </a:p>
          <a:p>
            <a:pPr marL="45720" marR="0" lvl="0" algn="just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E46C0A"/>
              </a:buClr>
              <a:buSzPct val="13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b="0" i="0" u="none" strike="noStrike" kern="1200" cap="none" spc="0" baseline="0" dirty="0">
                <a:solidFill>
                  <a:srgbClr val="000000"/>
                </a:solidFill>
                <a:uFillTx/>
                <a:latin typeface="Baskerville Old Face" pitchFamily="18"/>
              </a:rPr>
              <a:t>I suoi fiori sono gialli e piccini.</a:t>
            </a:r>
          </a:p>
          <a:p>
            <a:pPr marL="45720" marR="0" lvl="0" algn="just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E46C0A"/>
              </a:buClr>
              <a:buSzPct val="13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b="0" i="0" u="none" strike="noStrike" kern="1200" cap="none" spc="0" baseline="0" dirty="0">
                <a:solidFill>
                  <a:srgbClr val="000000"/>
                </a:solidFill>
                <a:uFillTx/>
                <a:latin typeface="Baskerville Old Face" pitchFamily="18"/>
              </a:rPr>
              <a:t>Le radici sono lunghe, grosse e di colore giallognolo.</a:t>
            </a:r>
          </a:p>
          <a:p>
            <a:pPr marL="228600" marR="0" lvl="0" indent="-182880" algn="just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E46C0A"/>
              </a:buClr>
              <a:buSzPct val="130000"/>
              <a:buFont typeface="Georgia" pitchFamily="18"/>
              <a:buChar char="*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 dirty="0">
              <a:solidFill>
                <a:srgbClr val="000000"/>
              </a:solidFill>
              <a:uFillTx/>
              <a:latin typeface="Baskerville Old Face" pitchFamily="18"/>
            </a:endParaRPr>
          </a:p>
          <a:p>
            <a:pPr marL="228600" marR="0" lvl="0" indent="-18288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E46C0A"/>
              </a:buClr>
              <a:buSzPct val="130000"/>
              <a:buFont typeface="Georgia" pitchFamily="18"/>
              <a:buChar char="*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 dirty="0">
              <a:solidFill>
                <a:srgbClr val="000000"/>
              </a:solidFill>
              <a:uFillTx/>
              <a:latin typeface="Baskerville Old Face" pitchFamily="18"/>
            </a:endParaRPr>
          </a:p>
          <a:p>
            <a:pPr marL="228600" marR="0" lvl="0" indent="-18288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300"/>
              </a:spcAft>
              <a:buClr>
                <a:srgbClr val="E46C0A"/>
              </a:buClr>
              <a:buSzPct val="130000"/>
              <a:buFont typeface="Georgia" pitchFamily="18"/>
              <a:buChar char="*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1200" cap="none" spc="0" baseline="0" dirty="0">
              <a:solidFill>
                <a:srgbClr val="000000"/>
              </a:solidFill>
              <a:uFillTx/>
              <a:latin typeface="Baskerville Old Face" pitchFamily="18"/>
            </a:endParaRPr>
          </a:p>
        </p:txBody>
      </p:sp>
      <p:sp>
        <p:nvSpPr>
          <p:cNvPr id="3" name="CasellaDiTesto 1"/>
          <p:cNvSpPr txBox="1"/>
          <p:nvPr/>
        </p:nvSpPr>
        <p:spPr>
          <a:xfrm>
            <a:off x="6495678" y="548676"/>
            <a:ext cx="1872206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hlinkClick r:id="rId3" action="ppaction://hlinksldjump"/>
              </a:rPr>
              <a:t>Home</a:t>
            </a: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" name="Immagine 7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80112" y="548680"/>
            <a:ext cx="3362157" cy="3284982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</a:ln>
        </p:spPr>
      </p:pic>
      <p:sp>
        <p:nvSpPr>
          <p:cNvPr id="5" name="CasellaDiTesto 8"/>
          <p:cNvSpPr txBox="1"/>
          <p:nvPr/>
        </p:nvSpPr>
        <p:spPr>
          <a:xfrm>
            <a:off x="356252" y="437378"/>
            <a:ext cx="4752529" cy="8309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4800" b="1" i="0" u="none" strike="noStrike" kern="1200" cap="none" spc="0" baseline="0" dirty="0">
                <a:solidFill>
                  <a:srgbClr val="FF0000"/>
                </a:solidFill>
                <a:uFillTx/>
                <a:latin typeface="Baskerville Old Face" pitchFamily="18"/>
              </a:rPr>
              <a:t>ORTICA</a:t>
            </a:r>
            <a:endParaRPr lang="it-IT" sz="5400" b="1" i="0" u="none" strike="noStrike" kern="1200" cap="none" spc="0" baseline="0" dirty="0">
              <a:solidFill>
                <a:srgbClr val="FF0000"/>
              </a:solidFill>
              <a:uFillTx/>
              <a:latin typeface="Baskerville Old Face" pitchFamily="18"/>
            </a:endParaRPr>
          </a:p>
        </p:txBody>
      </p:sp>
      <p:pic>
        <p:nvPicPr>
          <p:cNvPr id="6" name="Immagine 9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436096" y="4149080"/>
            <a:ext cx="3635892" cy="2348883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</a:ln>
        </p:spPr>
      </p:pic>
      <p:pic>
        <p:nvPicPr>
          <p:cNvPr id="40" name="Immagine 39">
            <a:hlinkClick r:id="rId6" action="ppaction://hlinksldjump"/>
            <a:extLst>
              <a:ext uri="{FF2B5EF4-FFF2-40B4-BE49-F238E27FC236}">
                <a16:creationId xmlns:a16="http://schemas.microsoft.com/office/drawing/2014/main" xmlns="" id="{3980AD4C-0634-49F3-891B-AEC22C6A8F9C}"/>
              </a:ext>
            </a:extLst>
          </p:cNvPr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467544" y="5264767"/>
            <a:ext cx="1204810" cy="121159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89000"/>
              </a:schemeClr>
            </a:gs>
            <a:gs pos="41000">
              <a:srgbClr val="00B050"/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0961" y="1412776"/>
            <a:ext cx="7902656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Le pratoline sono un tipo di margherita. Sono di colore bianco o rosa. Il fiore si trova a ottobre-novembre, oppure in primavera tra marzo e aprile. Le pratoline amano il pieno sole ma si adattano anche nella mezz’ombra. Sono piante resistenti che sopportano le basse temperature. Le foglie sono raccolte in rosette basse. Vivono due anni.</a:t>
            </a:r>
          </a:p>
          <a:p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979712" y="291078"/>
            <a:ext cx="4392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/>
              <a:t>LE PRATOLINE</a:t>
            </a: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xmlns="" id="{70489E34-63E2-400D-825D-5B63BD9D49A4}"/>
              </a:ext>
            </a:extLst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80961" y="192002"/>
            <a:ext cx="1204810" cy="1211598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76FBD3D3-B9C0-4275-9A60-80BF7C1FE99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14874" y="3951465"/>
            <a:ext cx="6568072" cy="2892783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9EC2934D-B532-47AC-AFB1-99A1FFE085A7}"/>
              </a:ext>
            </a:extLst>
          </p:cNvPr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949812" y="3880935"/>
            <a:ext cx="2690093" cy="240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0635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336724" y="1439629"/>
            <a:ext cx="7772400" cy="1470026"/>
          </a:xfrm>
        </p:spPr>
        <p:txBody>
          <a:bodyPr/>
          <a:lstStyle/>
          <a:p>
            <a:r>
              <a:rPr lang="it-IT" dirty="0">
                <a:solidFill>
                  <a:srgbClr val="00B050"/>
                </a:solidFill>
                <a:latin typeface="Algerian" panose="04020705040A02060702" pitchFamily="82" charset="0"/>
              </a:rPr>
              <a:t>evonimo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4005064"/>
            <a:ext cx="6400800" cy="24482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b="1" dirty="0">
                <a:solidFill>
                  <a:srgbClr val="7030A0"/>
                </a:solidFill>
              </a:rPr>
              <a:t>Ha le foglie verde chiaro e verde scuro, a volte arancioni o rosse. Questa pianta fa dei fiori bianchi sia maschi sia femmine (</a:t>
            </a:r>
            <a:r>
              <a:rPr lang="it-IT" b="1" dirty="0" err="1">
                <a:solidFill>
                  <a:srgbClr val="7030A0"/>
                </a:solidFill>
              </a:rPr>
              <a:t>emafroditi</a:t>
            </a:r>
            <a:r>
              <a:rPr lang="it-IT" b="1" dirty="0">
                <a:solidFill>
                  <a:srgbClr val="7030A0"/>
                </a:solidFill>
              </a:rPr>
              <a:t>). Fa dei frutti rossi dalla forma simile al cappello usato dai sacerdoti.</a:t>
            </a:r>
            <a:endParaRPr lang="it-IT" dirty="0">
              <a:solidFill>
                <a:srgbClr val="7030A0"/>
              </a:solidFill>
            </a:endParaRPr>
          </a:p>
          <a:p>
            <a:pPr algn="just"/>
            <a:r>
              <a:rPr lang="it-IT" b="1" dirty="0">
                <a:solidFill>
                  <a:srgbClr val="7030A0"/>
                </a:solidFill>
              </a:rPr>
              <a:t>Si può trovare nei giardini pubblici, è una pianta velenosa e ha una forma rettangolare.</a:t>
            </a:r>
            <a:endParaRPr lang="it-IT" dirty="0">
              <a:solidFill>
                <a:srgbClr val="7030A0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7F1ECFF9-53AC-4106-BD89-86A16A07AE2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571960"/>
            <a:ext cx="3135064" cy="2712312"/>
          </a:xfrm>
          <a:prstGeom prst="rect">
            <a:avLst/>
          </a:prstGeom>
        </p:spPr>
      </p:pic>
      <p:pic>
        <p:nvPicPr>
          <p:cNvPr id="6" name="Immagine 5">
            <a:hlinkClick r:id="rId4" action="ppaction://hlinksldjump"/>
            <a:extLst>
              <a:ext uri="{FF2B5EF4-FFF2-40B4-BE49-F238E27FC236}">
                <a16:creationId xmlns:a16="http://schemas.microsoft.com/office/drawing/2014/main" xmlns="" id="{F2D46631-2701-4779-9BA9-1C5E2EE82375}"/>
              </a:ext>
            </a:extLst>
          </p:cNvPr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67544" y="514210"/>
            <a:ext cx="1204810" cy="121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05271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gradFill>
          <a:gsLst>
            <a:gs pos="0">
              <a:srgbClr val="FFF200"/>
            </a:gs>
            <a:gs pos="100000">
              <a:srgbClr val="FF7A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0636504"/>
              </p:ext>
            </p:extLst>
          </p:nvPr>
        </p:nvGraphicFramePr>
        <p:xfrm>
          <a:off x="0" y="293686"/>
          <a:ext cx="6732590" cy="5689597"/>
        </p:xfrm>
        <a:graphic>
          <a:graphicData uri="http://schemas.openxmlformats.org/presentationml/2006/ole">
            <p:oleObj spid="_x0000_s2086" name="Presentation" r:id="rId3" imgW="2528199" imgH="1897311" progId="PowerPoint.Show.12">
              <p:embed/>
            </p:oleObj>
          </a:graphicData>
        </a:graphic>
      </p:graphicFrame>
      <p:pic>
        <p:nvPicPr>
          <p:cNvPr id="4" name="Immagine 4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300188" y="1412775"/>
            <a:ext cx="2363751" cy="177282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</a:ln>
        </p:spPr>
      </p:pic>
      <p:pic>
        <p:nvPicPr>
          <p:cNvPr id="5" name="Immagine 6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691676" y="4581125"/>
            <a:ext cx="5472610" cy="202417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</a:ln>
        </p:spPr>
      </p:pic>
      <p:grpSp>
        <p:nvGrpSpPr>
          <p:cNvPr id="33" name="Gruppo 32"/>
          <p:cNvGrpSpPr/>
          <p:nvPr/>
        </p:nvGrpSpPr>
        <p:grpSpPr>
          <a:xfrm>
            <a:off x="1832417" y="93146"/>
            <a:ext cx="5472608" cy="376856"/>
            <a:chOff x="1835696" y="-7524"/>
            <a:chExt cx="5472608" cy="376856"/>
          </a:xfrm>
        </p:grpSpPr>
        <p:sp>
          <p:nvSpPr>
            <p:cNvPr id="34" name="CasellaDiTesto 33">
              <a:hlinkClick r:id="rId6" action="ppaction://hlinksldjump"/>
            </p:cNvPr>
            <p:cNvSpPr txBox="1"/>
            <p:nvPr/>
          </p:nvSpPr>
          <p:spPr>
            <a:xfrm>
              <a:off x="1835696" y="0"/>
              <a:ext cx="5472608" cy="369332"/>
            </a:xfrm>
            <a:prstGeom prst="rect">
              <a:avLst/>
            </a:prstGeom>
            <a:solidFill>
              <a:srgbClr val="00B050"/>
            </a:solidFill>
            <a:effectLst>
              <a:reflection blurRad="6350" stA="50000" endA="300" endPos="55500" dist="50800" dir="5400000" sy="-100000" algn="bl" rotWithShape="0"/>
            </a:effectLst>
            <a:scene3d>
              <a:camera prst="orthographicFront"/>
              <a:lightRig rig="flood" dir="t"/>
            </a:scene3d>
            <a:sp3d extrusionH="431800" contourW="44450">
              <a:bevelT w="120650" h="120650"/>
              <a:bevelB w="120650" h="120650" prst="relaxedInset"/>
              <a:extrusionClr>
                <a:srgbClr val="00FF00"/>
              </a:extrusionClr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FF0000"/>
                  </a:solidFill>
                </a:rPr>
                <a:t>Home                        </a:t>
              </a:r>
            </a:p>
          </p:txBody>
        </p:sp>
        <p:grpSp>
          <p:nvGrpSpPr>
            <p:cNvPr id="35" name="Gruppo 34"/>
            <p:cNvGrpSpPr/>
            <p:nvPr/>
          </p:nvGrpSpPr>
          <p:grpSpPr>
            <a:xfrm>
              <a:off x="2304536" y="35094"/>
              <a:ext cx="274599" cy="299143"/>
              <a:chOff x="3007129" y="1539006"/>
              <a:chExt cx="4364106" cy="4368725"/>
            </a:xfrm>
            <a:effectLst>
              <a:reflection blurRad="6350" stA="50000" endA="300" endPos="55500" dist="50800" dir="5400000" sy="-100000" algn="bl" rotWithShape="0"/>
            </a:effectLst>
          </p:grpSpPr>
          <p:sp>
            <p:nvSpPr>
              <p:cNvPr id="51" name="Connettore 50"/>
              <p:cNvSpPr/>
              <p:nvPr/>
            </p:nvSpPr>
            <p:spPr>
              <a:xfrm>
                <a:off x="3708329" y="2266117"/>
                <a:ext cx="2541918" cy="2675054"/>
              </a:xfrm>
              <a:prstGeom prst="flowChartConnector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2" name="Triangolo isoscele 51"/>
              <p:cNvSpPr/>
              <p:nvPr/>
            </p:nvSpPr>
            <p:spPr>
              <a:xfrm rot="1997199">
                <a:off x="6040659" y="1913949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3" name="Triangolo isoscele 52"/>
              <p:cNvSpPr/>
              <p:nvPr/>
            </p:nvSpPr>
            <p:spPr>
              <a:xfrm>
                <a:off x="4702072" y="1539006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4" name="Triangolo isoscele 53"/>
              <p:cNvSpPr/>
              <p:nvPr/>
            </p:nvSpPr>
            <p:spPr>
              <a:xfrm rot="5581286">
                <a:off x="6648480" y="3390320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5" name="Triangolo isoscele 54"/>
              <p:cNvSpPr/>
              <p:nvPr/>
            </p:nvSpPr>
            <p:spPr>
              <a:xfrm rot="1665896">
                <a:off x="6171428" y="4578453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6" name="Triangolo isoscele 55"/>
              <p:cNvSpPr/>
              <p:nvPr/>
            </p:nvSpPr>
            <p:spPr>
              <a:xfrm rot="1778252">
                <a:off x="3007129" y="3147089"/>
                <a:ext cx="720080" cy="719679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7" name="Triangolo isoscele 56"/>
              <p:cNvSpPr/>
              <p:nvPr/>
            </p:nvSpPr>
            <p:spPr>
              <a:xfrm rot="19176617">
                <a:off x="3375397" y="2017201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8" name="Triangolo isoscele 57"/>
              <p:cNvSpPr/>
              <p:nvPr/>
            </p:nvSpPr>
            <p:spPr>
              <a:xfrm rot="14377422">
                <a:off x="3071763" y="4568196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9" name="Triangolo isoscele 58"/>
              <p:cNvSpPr/>
              <p:nvPr/>
            </p:nvSpPr>
            <p:spPr>
              <a:xfrm rot="10800000">
                <a:off x="4702072" y="5182300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36" name="Gruppo 35"/>
            <p:cNvGrpSpPr/>
            <p:nvPr/>
          </p:nvGrpSpPr>
          <p:grpSpPr>
            <a:xfrm>
              <a:off x="6277229" y="26895"/>
              <a:ext cx="274599" cy="299143"/>
              <a:chOff x="3007129" y="1539006"/>
              <a:chExt cx="4364106" cy="436872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42" name="Connettore 41"/>
              <p:cNvSpPr/>
              <p:nvPr/>
            </p:nvSpPr>
            <p:spPr>
              <a:xfrm>
                <a:off x="4005839" y="2438519"/>
                <a:ext cx="2376269" cy="2376268"/>
              </a:xfrm>
              <a:prstGeom prst="flowChartConnector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3" name="Triangolo isoscele 42"/>
              <p:cNvSpPr/>
              <p:nvPr/>
            </p:nvSpPr>
            <p:spPr>
              <a:xfrm rot="1997199">
                <a:off x="6040659" y="1913949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4" name="Triangolo isoscele 43"/>
              <p:cNvSpPr/>
              <p:nvPr/>
            </p:nvSpPr>
            <p:spPr>
              <a:xfrm>
                <a:off x="4702072" y="1539006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" name="Triangolo isoscele 44"/>
              <p:cNvSpPr/>
              <p:nvPr/>
            </p:nvSpPr>
            <p:spPr>
              <a:xfrm rot="5581286">
                <a:off x="6648480" y="3390320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6" name="Triangolo isoscele 45"/>
              <p:cNvSpPr/>
              <p:nvPr/>
            </p:nvSpPr>
            <p:spPr>
              <a:xfrm rot="1665896">
                <a:off x="6171428" y="4578453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7" name="Triangolo isoscele 46"/>
              <p:cNvSpPr/>
              <p:nvPr/>
            </p:nvSpPr>
            <p:spPr>
              <a:xfrm rot="1778252">
                <a:off x="3007129" y="3147089"/>
                <a:ext cx="720080" cy="719679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8" name="Triangolo isoscele 47"/>
              <p:cNvSpPr/>
              <p:nvPr/>
            </p:nvSpPr>
            <p:spPr>
              <a:xfrm rot="19176617">
                <a:off x="3375397" y="2017201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9" name="Triangolo isoscele 48"/>
              <p:cNvSpPr/>
              <p:nvPr/>
            </p:nvSpPr>
            <p:spPr>
              <a:xfrm rot="14377422">
                <a:off x="3071763" y="4568196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0" name="Triangolo isoscele 49"/>
              <p:cNvSpPr/>
              <p:nvPr/>
            </p:nvSpPr>
            <p:spPr>
              <a:xfrm rot="10800000">
                <a:off x="4702072" y="5182300"/>
                <a:ext cx="720080" cy="725431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chemeClr val="accent6"/>
                </a:solidFill>
              </a:ln>
              <a:scene3d>
                <a:camera prst="orthographicFront"/>
                <a:lightRig rig="threePt" dir="t"/>
              </a:scene3d>
              <a:sp3d>
                <a:bevelT w="1016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37" name="Gruppo 36"/>
            <p:cNvGrpSpPr/>
            <p:nvPr/>
          </p:nvGrpSpPr>
          <p:grpSpPr>
            <a:xfrm flipH="1">
              <a:off x="2663237" y="-7524"/>
              <a:ext cx="3522985" cy="374239"/>
              <a:chOff x="-25194789" y="1635949"/>
              <a:chExt cx="30369952" cy="3226133"/>
            </a:xfrm>
            <a:solidFill>
              <a:srgbClr val="00B0F0"/>
            </a:solidFill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38" name="Triangolo isoscele 37"/>
              <p:cNvSpPr/>
              <p:nvPr/>
            </p:nvSpPr>
            <p:spPr>
              <a:xfrm rot="10800000">
                <a:off x="3924171" y="3461230"/>
                <a:ext cx="1250992" cy="1224139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prst="convex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" name="Elaborazione 38"/>
              <p:cNvSpPr/>
              <p:nvPr/>
            </p:nvSpPr>
            <p:spPr>
              <a:xfrm rot="10580071">
                <a:off x="4253863" y="1676215"/>
                <a:ext cx="591609" cy="1793127"/>
              </a:xfrm>
              <a:prstGeom prst="flowChartProcess">
                <a:avLst/>
              </a:prstGeom>
              <a:grpFill/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prst="convex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0" name="Triangolo isoscele 39"/>
              <p:cNvSpPr/>
              <p:nvPr/>
            </p:nvSpPr>
            <p:spPr>
              <a:xfrm rot="10800000">
                <a:off x="-25194789" y="3637943"/>
                <a:ext cx="1250992" cy="1224139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prst="convex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" name="Elaborazione 40"/>
              <p:cNvSpPr/>
              <p:nvPr/>
            </p:nvSpPr>
            <p:spPr>
              <a:xfrm rot="10580071">
                <a:off x="-24865089" y="1635949"/>
                <a:ext cx="591609" cy="1793127"/>
              </a:xfrm>
              <a:prstGeom prst="flowChartProcess">
                <a:avLst/>
              </a:prstGeom>
              <a:grpFill/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prst="convex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60" name="Gruppo 59"/>
          <p:cNvGrpSpPr/>
          <p:nvPr/>
        </p:nvGrpSpPr>
        <p:grpSpPr>
          <a:xfrm>
            <a:off x="2889984" y="61530"/>
            <a:ext cx="3102890" cy="414071"/>
            <a:chOff x="2889984" y="61530"/>
            <a:chExt cx="3102890" cy="414071"/>
          </a:xfrm>
        </p:grpSpPr>
        <p:sp>
          <p:nvSpPr>
            <p:cNvPr id="61" name="Freccia in su 60"/>
            <p:cNvSpPr/>
            <p:nvPr/>
          </p:nvSpPr>
          <p:spPr>
            <a:xfrm>
              <a:off x="2889984" y="61530"/>
              <a:ext cx="144016" cy="348593"/>
            </a:xfrm>
            <a:prstGeom prst="up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Freccia in su 61"/>
            <p:cNvSpPr/>
            <p:nvPr/>
          </p:nvSpPr>
          <p:spPr>
            <a:xfrm>
              <a:off x="5848858" y="88785"/>
              <a:ext cx="144016" cy="348593"/>
            </a:xfrm>
            <a:prstGeom prst="up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3" name="Freccia circolare a sinistra 62"/>
            <p:cNvSpPr/>
            <p:nvPr/>
          </p:nvSpPr>
          <p:spPr>
            <a:xfrm flipH="1">
              <a:off x="3843294" y="118198"/>
              <a:ext cx="296416" cy="357403"/>
            </a:xfrm>
            <a:prstGeom prst="curvedLef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64" name="Freccia circolare a sinistra 63"/>
            <p:cNvSpPr/>
            <p:nvPr/>
          </p:nvSpPr>
          <p:spPr>
            <a:xfrm rot="10800000" flipH="1">
              <a:off x="4816658" y="84380"/>
              <a:ext cx="296416" cy="357403"/>
            </a:xfrm>
            <a:prstGeom prst="curvedLef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pic>
        <p:nvPicPr>
          <p:cNvPr id="65" name="Immagine 64">
            <a:hlinkClick r:id="rId6" action="ppaction://hlinksldjump"/>
            <a:extLst>
              <a:ext uri="{FF2B5EF4-FFF2-40B4-BE49-F238E27FC236}">
                <a16:creationId xmlns:a16="http://schemas.microsoft.com/office/drawing/2014/main" xmlns="" id="{F353E518-A5F9-488F-8B27-8536D3055A41}"/>
              </a:ext>
            </a:extLst>
          </p:cNvPr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7821861" y="5229200"/>
            <a:ext cx="1204810" cy="121159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4320480" cy="936104"/>
          </a:xfrm>
        </p:spPr>
        <p:txBody>
          <a:bodyPr/>
          <a:lstStyle/>
          <a:p>
            <a:r>
              <a:rPr lang="it-IT" dirty="0">
                <a:solidFill>
                  <a:srgbClr val="FFFF00"/>
                </a:solidFill>
                <a:latin typeface="Ravie" panose="04040805050809020602" pitchFamily="82" charset="0"/>
              </a:rPr>
              <a:t>L’ edera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39552" y="1772816"/>
            <a:ext cx="51125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Ravie" panose="04040805050809020602" pitchFamily="82" charset="0"/>
              </a:rPr>
              <a:t>L’ edera è un arbusto sempreverde spontaneo e può crescere sia strisciante sia abbarbicata. La foglia può avere 3 o 5 lobi di colore verde chiaro o scuro e i suoi frutti sono bacche rotonde di colore nero e gli uccelli ne sono ghiotti. Il fiore è bottinato intensamente dalle api e con questo fiore si può produrre un miele. L’edera è utile per abbellire muri, tronchi, case…</a:t>
            </a:r>
          </a:p>
          <a:p>
            <a:r>
              <a:rPr lang="it-IT" dirty="0">
                <a:latin typeface="Ravie" panose="04040805050809020602" pitchFamily="82" charset="0"/>
              </a:rPr>
              <a:t>Può raggiungere altezze sui 20-25 metri.</a:t>
            </a:r>
          </a:p>
          <a:p>
            <a:r>
              <a:rPr lang="it-IT" dirty="0">
                <a:latin typeface="Ravie" panose="04040805050809020602" pitchFamily="82" charset="0"/>
              </a:rPr>
              <a:t>  </a:t>
            </a:r>
          </a:p>
        </p:txBody>
      </p:sp>
      <p:pic>
        <p:nvPicPr>
          <p:cNvPr id="5" name="Immagine 4">
            <a:hlinkClick r:id="rId2" action="ppaction://hlinksldjump"/>
            <a:extLst>
              <a:ext uri="{FF2B5EF4-FFF2-40B4-BE49-F238E27FC236}">
                <a16:creationId xmlns:a16="http://schemas.microsoft.com/office/drawing/2014/main" xmlns="" id="{3285D56C-50BD-4B0D-8F5D-A0C6147F4C3C}"/>
              </a:ext>
            </a:extLst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524328" y="246209"/>
            <a:ext cx="1204810" cy="1211598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51A39F7D-F097-48C6-9778-DF7F47EC36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 rot="16200000">
            <a:off x="5899191" y="2930034"/>
            <a:ext cx="3250273" cy="276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7620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LA MENTUCCIA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bg1"/>
                </a:solidFill>
              </a:rPr>
              <a:t>La mentuccia si trova in tutti i prati e nei luoghi soleggiati. È una pianta mediterranea.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bg1"/>
                </a:solidFill>
              </a:rPr>
              <a:t>Le sue foglie hanno un odore di menta e sono alte circa 5 cm. I semi sono simili a dei pinoli, solo più piccoli, la mentuccia fu scoperta dai Romani. I suoi fiori sono piccoli e di colore viola e celeste.</a:t>
            </a:r>
          </a:p>
        </p:txBody>
      </p:sp>
      <p:pic>
        <p:nvPicPr>
          <p:cNvPr id="4" name="Immagine 3">
            <a:hlinkClick r:id="rId3" action="ppaction://hlinksldjump"/>
            <a:extLst>
              <a:ext uri="{FF2B5EF4-FFF2-40B4-BE49-F238E27FC236}">
                <a16:creationId xmlns:a16="http://schemas.microsoft.com/office/drawing/2014/main" xmlns="" id="{E7AEAB0E-0F9C-4E94-9D48-5B12C0226E3D}"/>
              </a:ext>
            </a:extLst>
          </p:cNvPr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79057" y="165174"/>
            <a:ext cx="1204810" cy="1211598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0E5DC18-1E42-4D9F-82D6-F8EB8960C8A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691680" y="4653137"/>
            <a:ext cx="4932040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18136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1060</Words>
  <Application>Microsoft Office PowerPoint</Application>
  <PresentationFormat>Presentazione su schermo (4:3)</PresentationFormat>
  <Paragraphs>63</Paragraphs>
  <Slides>21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21</vt:i4>
      </vt:variant>
    </vt:vector>
  </HeadingPairs>
  <TitlesOfParts>
    <vt:vector size="24" baseType="lpstr">
      <vt:lpstr>Tema di Office</vt:lpstr>
      <vt:lpstr>Presentation</vt:lpstr>
      <vt:lpstr>Document</vt:lpstr>
      <vt:lpstr>Le piante del giardino dell’Angelo Mauri</vt:lpstr>
      <vt:lpstr>Diapositiva 2</vt:lpstr>
      <vt:lpstr>Diapositiva 3</vt:lpstr>
      <vt:lpstr>Diapositiva 4</vt:lpstr>
      <vt:lpstr>Diapositiva 5</vt:lpstr>
      <vt:lpstr>evonimo</vt:lpstr>
      <vt:lpstr>Diapositiva 7</vt:lpstr>
      <vt:lpstr>L’ edera</vt:lpstr>
      <vt:lpstr>LA MENTUCCIA</vt:lpstr>
      <vt:lpstr>LA ROSA </vt:lpstr>
      <vt:lpstr>ORZO SEVATICO</vt:lpstr>
      <vt:lpstr>Diapositiva 12</vt:lpstr>
      <vt:lpstr>Diapositiva 13</vt:lpstr>
      <vt:lpstr>Diapositiva 14</vt:lpstr>
      <vt:lpstr>ROBINIA PSEUDOACACIA</vt:lpstr>
      <vt:lpstr>BIANCOSPINO</vt:lpstr>
      <vt:lpstr>PINO</vt:lpstr>
      <vt:lpstr>ARANCIO</vt:lpstr>
      <vt:lpstr>L’oleandro</vt:lpstr>
      <vt:lpstr>ALLORO</vt:lpstr>
      <vt:lpstr>Il muschio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Barbara Manconi</cp:lastModifiedBy>
  <cp:revision>48</cp:revision>
  <dcterms:created xsi:type="dcterms:W3CDTF">2017-06-05T07:46:51Z</dcterms:created>
  <dcterms:modified xsi:type="dcterms:W3CDTF">2017-06-28T06:10:17Z</dcterms:modified>
</cp:coreProperties>
</file>