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27189-B9B1-4AAB-B2B0-E0076D3E82AE}" v="38" dt="2023-03-25T15:58:25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vito Giovane" userId="5c11b06ec53b860e" providerId="LiveId" clId="{3D727189-B9B1-4AAB-B2B0-E0076D3E82AE}"/>
    <pc:docChg chg="custSel addSld modSld sldOrd">
      <pc:chgData name="Piervito Giovane" userId="5c11b06ec53b860e" providerId="LiveId" clId="{3D727189-B9B1-4AAB-B2B0-E0076D3E82AE}" dt="2023-03-25T16:10:55.108" v="1557" actId="313"/>
      <pc:docMkLst>
        <pc:docMk/>
      </pc:docMkLst>
      <pc:sldChg chg="addSp delSp modSp new mod modClrScheme delAnim modAnim chgLayout">
        <pc:chgData name="Piervito Giovane" userId="5c11b06ec53b860e" providerId="LiveId" clId="{3D727189-B9B1-4AAB-B2B0-E0076D3E82AE}" dt="2023-03-25T15:51:24.978" v="1111" actId="14100"/>
        <pc:sldMkLst>
          <pc:docMk/>
          <pc:sldMk cId="340107374" sldId="256"/>
        </pc:sldMkLst>
        <pc:spChg chg="del mod ord">
          <ac:chgData name="Piervito Giovane" userId="5c11b06ec53b860e" providerId="LiveId" clId="{3D727189-B9B1-4AAB-B2B0-E0076D3E82AE}" dt="2023-03-25T15:06:36.550" v="1" actId="700"/>
          <ac:spMkLst>
            <pc:docMk/>
            <pc:sldMk cId="340107374" sldId="256"/>
            <ac:spMk id="2" creationId="{FC735453-A3DA-7B01-DF59-4C327699D254}"/>
          </ac:spMkLst>
        </pc:spChg>
        <pc:spChg chg="del mod ord">
          <ac:chgData name="Piervito Giovane" userId="5c11b06ec53b860e" providerId="LiveId" clId="{3D727189-B9B1-4AAB-B2B0-E0076D3E82AE}" dt="2023-03-25T15:06:36.550" v="1" actId="700"/>
          <ac:spMkLst>
            <pc:docMk/>
            <pc:sldMk cId="340107374" sldId="256"/>
            <ac:spMk id="3" creationId="{9DD63275-902C-0373-5E6A-F2DC2A35D987}"/>
          </ac:spMkLst>
        </pc:spChg>
        <pc:spChg chg="add del mod ord">
          <ac:chgData name="Piervito Giovane" userId="5c11b06ec53b860e" providerId="LiveId" clId="{3D727189-B9B1-4AAB-B2B0-E0076D3E82AE}" dt="2023-03-25T15:28:16.484" v="430" actId="700"/>
          <ac:spMkLst>
            <pc:docMk/>
            <pc:sldMk cId="340107374" sldId="256"/>
            <ac:spMk id="4" creationId="{C283F736-5F50-630A-7237-E5CEC3F9CD78}"/>
          </ac:spMkLst>
        </pc:spChg>
        <pc:spChg chg="add del mod ord">
          <ac:chgData name="Piervito Giovane" userId="5c11b06ec53b860e" providerId="LiveId" clId="{3D727189-B9B1-4AAB-B2B0-E0076D3E82AE}" dt="2023-03-25T15:07:53.096" v="2"/>
          <ac:spMkLst>
            <pc:docMk/>
            <pc:sldMk cId="340107374" sldId="256"/>
            <ac:spMk id="5" creationId="{FB488235-A503-5E38-7009-D83E574E75DE}"/>
          </ac:spMkLst>
        </pc:spChg>
        <pc:spChg chg="add del mod ord">
          <ac:chgData name="Piervito Giovane" userId="5c11b06ec53b860e" providerId="LiveId" clId="{3D727189-B9B1-4AAB-B2B0-E0076D3E82AE}" dt="2023-03-25T15:28:16.484" v="430" actId="700"/>
          <ac:spMkLst>
            <pc:docMk/>
            <pc:sldMk cId="340107374" sldId="256"/>
            <ac:spMk id="6" creationId="{CD24A43C-6C06-333F-52DB-0387C4EFA354}"/>
          </ac:spMkLst>
        </pc:spChg>
        <pc:spChg chg="add mod">
          <ac:chgData name="Piervito Giovane" userId="5c11b06ec53b860e" providerId="LiveId" clId="{3D727189-B9B1-4AAB-B2B0-E0076D3E82AE}" dt="2023-03-25T15:42:39.308" v="666" actId="20577"/>
          <ac:spMkLst>
            <pc:docMk/>
            <pc:sldMk cId="340107374" sldId="256"/>
            <ac:spMk id="10" creationId="{D4DC431D-6E58-F7BC-A677-D06425065CC0}"/>
          </ac:spMkLst>
        </pc:spChg>
        <pc:picChg chg="add del mod ord">
          <ac:chgData name="Piervito Giovane" userId="5c11b06ec53b860e" providerId="LiveId" clId="{3D727189-B9B1-4AAB-B2B0-E0076D3E82AE}" dt="2023-03-25T15:28:19.025" v="431" actId="478"/>
          <ac:picMkLst>
            <pc:docMk/>
            <pc:sldMk cId="340107374" sldId="256"/>
            <ac:picMk id="7" creationId="{6EFAE44A-932B-2E69-1262-177F4913941F}"/>
          </ac:picMkLst>
        </pc:picChg>
        <pc:picChg chg="add mod">
          <ac:chgData name="Piervito Giovane" userId="5c11b06ec53b860e" providerId="LiveId" clId="{3D727189-B9B1-4AAB-B2B0-E0076D3E82AE}" dt="2023-03-25T15:51:18.797" v="1110" actId="14100"/>
          <ac:picMkLst>
            <pc:docMk/>
            <pc:sldMk cId="340107374" sldId="256"/>
            <ac:picMk id="8" creationId="{A673D6CB-C414-9A4B-CAFB-5D8A91316DBA}"/>
          </ac:picMkLst>
        </pc:picChg>
        <pc:picChg chg="add mod">
          <ac:chgData name="Piervito Giovane" userId="5c11b06ec53b860e" providerId="LiveId" clId="{3D727189-B9B1-4AAB-B2B0-E0076D3E82AE}" dt="2023-03-25T15:41:40.171" v="655" actId="14100"/>
          <ac:picMkLst>
            <pc:docMk/>
            <pc:sldMk cId="340107374" sldId="256"/>
            <ac:picMk id="9" creationId="{BA18D97F-5B88-ADB8-4B4B-424B5B07225E}"/>
          </ac:picMkLst>
        </pc:picChg>
        <pc:picChg chg="add del mod">
          <ac:chgData name="Piervito Giovane" userId="5c11b06ec53b860e" providerId="LiveId" clId="{3D727189-B9B1-4AAB-B2B0-E0076D3E82AE}" dt="2023-03-25T15:34:10.093" v="609" actId="478"/>
          <ac:picMkLst>
            <pc:docMk/>
            <pc:sldMk cId="340107374" sldId="256"/>
            <ac:picMk id="11" creationId="{B3E2855C-12E8-9E38-5A8C-A3C82B5BFCEB}"/>
          </ac:picMkLst>
        </pc:picChg>
        <pc:picChg chg="add mod">
          <ac:chgData name="Piervito Giovane" userId="5c11b06ec53b860e" providerId="LiveId" clId="{3D727189-B9B1-4AAB-B2B0-E0076D3E82AE}" dt="2023-03-25T15:51:24.978" v="1111" actId="14100"/>
          <ac:picMkLst>
            <pc:docMk/>
            <pc:sldMk cId="340107374" sldId="256"/>
            <ac:picMk id="12" creationId="{E69902C2-D8B1-E4C4-D46B-3B7B118E6875}"/>
          </ac:picMkLst>
        </pc:picChg>
      </pc:sldChg>
      <pc:sldChg chg="addSp delSp modSp new mod ord modClrScheme chgLayout">
        <pc:chgData name="Piervito Giovane" userId="5c11b06ec53b860e" providerId="LiveId" clId="{3D727189-B9B1-4AAB-B2B0-E0076D3E82AE}" dt="2023-03-25T16:10:55.108" v="1557" actId="313"/>
        <pc:sldMkLst>
          <pc:docMk/>
          <pc:sldMk cId="145118878" sldId="257"/>
        </pc:sldMkLst>
        <pc:spChg chg="del">
          <ac:chgData name="Piervito Giovane" userId="5c11b06ec53b860e" providerId="LiveId" clId="{3D727189-B9B1-4AAB-B2B0-E0076D3E82AE}" dt="2023-03-25T15:08:29.079" v="7" actId="700"/>
          <ac:spMkLst>
            <pc:docMk/>
            <pc:sldMk cId="145118878" sldId="257"/>
            <ac:spMk id="2" creationId="{D2AF48AF-6A44-5921-F6B4-944B3FEAAEC3}"/>
          </ac:spMkLst>
        </pc:spChg>
        <pc:spChg chg="del">
          <ac:chgData name="Piervito Giovane" userId="5c11b06ec53b860e" providerId="LiveId" clId="{3D727189-B9B1-4AAB-B2B0-E0076D3E82AE}" dt="2023-03-25T15:08:29.079" v="7" actId="700"/>
          <ac:spMkLst>
            <pc:docMk/>
            <pc:sldMk cId="145118878" sldId="257"/>
            <ac:spMk id="3" creationId="{3B3919C2-43D0-ADFC-0D88-BFA3F85CEC72}"/>
          </ac:spMkLst>
        </pc:spChg>
        <pc:spChg chg="del">
          <ac:chgData name="Piervito Giovane" userId="5c11b06ec53b860e" providerId="LiveId" clId="{3D727189-B9B1-4AAB-B2B0-E0076D3E82AE}" dt="2023-03-25T15:08:29.079" v="7" actId="700"/>
          <ac:spMkLst>
            <pc:docMk/>
            <pc:sldMk cId="145118878" sldId="257"/>
            <ac:spMk id="4" creationId="{5C8C9ECE-1C9D-C2B4-70A6-20B42D42B45D}"/>
          </ac:spMkLst>
        </pc:spChg>
        <pc:spChg chg="add mod">
          <ac:chgData name="Piervito Giovane" userId="5c11b06ec53b860e" providerId="LiveId" clId="{3D727189-B9B1-4AAB-B2B0-E0076D3E82AE}" dt="2023-03-25T16:10:55.108" v="1557" actId="313"/>
          <ac:spMkLst>
            <pc:docMk/>
            <pc:sldMk cId="145118878" sldId="257"/>
            <ac:spMk id="6" creationId="{A2C60E2C-0029-389E-72E0-D5D142D87B6E}"/>
          </ac:spMkLst>
        </pc:spChg>
        <pc:picChg chg="add del mod">
          <ac:chgData name="Piervito Giovane" userId="5c11b06ec53b860e" providerId="LiveId" clId="{3D727189-B9B1-4AAB-B2B0-E0076D3E82AE}" dt="2023-03-25T15:12:18.556" v="201" actId="478"/>
          <ac:picMkLst>
            <pc:docMk/>
            <pc:sldMk cId="145118878" sldId="257"/>
            <ac:picMk id="5" creationId="{E41F78AC-2690-9E30-A2E5-3C30AF2CBB58}"/>
          </ac:picMkLst>
        </pc:picChg>
        <pc:picChg chg="add mod">
          <ac:chgData name="Piervito Giovane" userId="5c11b06ec53b860e" providerId="LiveId" clId="{3D727189-B9B1-4AAB-B2B0-E0076D3E82AE}" dt="2023-03-25T15:22:57.589" v="416" actId="14861"/>
          <ac:picMkLst>
            <pc:docMk/>
            <pc:sldMk cId="145118878" sldId="257"/>
            <ac:picMk id="7" creationId="{C19E1F49-1E8D-EC88-73F5-250256FA7CB7}"/>
          </ac:picMkLst>
        </pc:picChg>
      </pc:sldChg>
      <pc:sldChg chg="addSp modSp new mod modAnim">
        <pc:chgData name="Piervito Giovane" userId="5c11b06ec53b860e" providerId="LiveId" clId="{3D727189-B9B1-4AAB-B2B0-E0076D3E82AE}" dt="2023-03-25T16:06:51.160" v="1533" actId="20577"/>
        <pc:sldMkLst>
          <pc:docMk/>
          <pc:sldMk cId="3807641340" sldId="258"/>
        </pc:sldMkLst>
        <pc:spChg chg="add mod">
          <ac:chgData name="Piervito Giovane" userId="5c11b06ec53b860e" providerId="LiveId" clId="{3D727189-B9B1-4AAB-B2B0-E0076D3E82AE}" dt="2023-03-25T16:06:51.160" v="1533" actId="20577"/>
          <ac:spMkLst>
            <pc:docMk/>
            <pc:sldMk cId="3807641340" sldId="258"/>
            <ac:spMk id="4" creationId="{AA6A768E-FA82-F096-BA65-E9302ED31981}"/>
          </ac:spMkLst>
        </pc:spChg>
        <pc:picChg chg="add mod">
          <ac:chgData name="Piervito Giovane" userId="5c11b06ec53b860e" providerId="LiveId" clId="{3D727189-B9B1-4AAB-B2B0-E0076D3E82AE}" dt="2023-03-25T15:44:51.239" v="678" actId="1076"/>
          <ac:picMkLst>
            <pc:docMk/>
            <pc:sldMk cId="3807641340" sldId="258"/>
            <ac:picMk id="2" creationId="{66E7190A-233C-41E9-C1EE-90AD502C28A5}"/>
          </ac:picMkLst>
        </pc:picChg>
        <pc:picChg chg="add mod">
          <ac:chgData name="Piervito Giovane" userId="5c11b06ec53b860e" providerId="LiveId" clId="{3D727189-B9B1-4AAB-B2B0-E0076D3E82AE}" dt="2023-03-25T15:44:57.786" v="680" actId="14100"/>
          <ac:picMkLst>
            <pc:docMk/>
            <pc:sldMk cId="3807641340" sldId="258"/>
            <ac:picMk id="3" creationId="{99C4D69F-5127-B001-CC57-BDB6694238DF}"/>
          </ac:picMkLst>
        </pc:picChg>
        <pc:picChg chg="add mod">
          <ac:chgData name="Piervito Giovane" userId="5c11b06ec53b860e" providerId="LiveId" clId="{3D727189-B9B1-4AAB-B2B0-E0076D3E82AE}" dt="2023-03-25T15:50:55.418" v="1107" actId="14100"/>
          <ac:picMkLst>
            <pc:docMk/>
            <pc:sldMk cId="3807641340" sldId="258"/>
            <ac:picMk id="5" creationId="{C4FD6796-8C0F-33FC-F2CF-24BF0410936D}"/>
          </ac:picMkLst>
        </pc:picChg>
      </pc:sldChg>
      <pc:sldChg chg="addSp delSp modSp new mod">
        <pc:chgData name="Piervito Giovane" userId="5c11b06ec53b860e" providerId="LiveId" clId="{3D727189-B9B1-4AAB-B2B0-E0076D3E82AE}" dt="2023-03-25T16:09:34.503" v="1553" actId="313"/>
        <pc:sldMkLst>
          <pc:docMk/>
          <pc:sldMk cId="1695986222" sldId="259"/>
        </pc:sldMkLst>
        <pc:spChg chg="add del mod">
          <ac:chgData name="Piervito Giovane" userId="5c11b06ec53b860e" providerId="LiveId" clId="{3D727189-B9B1-4AAB-B2B0-E0076D3E82AE}" dt="2023-03-25T15:58:14.892" v="1151"/>
          <ac:spMkLst>
            <pc:docMk/>
            <pc:sldMk cId="1695986222" sldId="259"/>
            <ac:spMk id="2" creationId="{94819A85-BFDC-7B52-2E27-DD9E99293181}"/>
          </ac:spMkLst>
        </pc:spChg>
        <pc:spChg chg="add mod">
          <ac:chgData name="Piervito Giovane" userId="5c11b06ec53b860e" providerId="LiveId" clId="{3D727189-B9B1-4AAB-B2B0-E0076D3E82AE}" dt="2023-03-25T16:09:34.503" v="1553" actId="313"/>
          <ac:spMkLst>
            <pc:docMk/>
            <pc:sldMk cId="1695986222" sldId="259"/>
            <ac:spMk id="3" creationId="{742A07ED-F302-8AD6-EE31-68BDBEBA33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560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7522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23229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15068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489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4836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5336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26842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1805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1597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4427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0476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2995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626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9099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795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8979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9CF357-43BE-4AC4-9E6A-0DF4385BAA47}" type="datetimeFigureOut">
              <a:rPr lang="it-IT" smtClean="0"/>
              <a:pPr/>
              <a:t>04/05/2023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07A9A-9046-4209-81A9-667E7F67E3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1473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9.png"/><Relationship Id="rId5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2C60E2C-0029-389E-72E0-D5D142D87B6E}"/>
              </a:ext>
            </a:extLst>
          </p:cNvPr>
          <p:cNvSpPr txBox="1"/>
          <p:nvPr/>
        </p:nvSpPr>
        <p:spPr>
          <a:xfrm>
            <a:off x="6272981" y="943897"/>
            <a:ext cx="48571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700" dirty="0"/>
          </a:p>
          <a:p>
            <a:r>
              <a:rPr lang="it-IT" sz="2700" dirty="0"/>
              <a:t>Hi! My </a:t>
            </a:r>
            <a:r>
              <a:rPr lang="it-IT" sz="2700" dirty="0" err="1"/>
              <a:t>name’s</a:t>
            </a:r>
            <a:r>
              <a:rPr lang="it-IT" sz="2700" dirty="0"/>
              <a:t> Sofia, </a:t>
            </a:r>
            <a:r>
              <a:rPr lang="it-IT" sz="2700" dirty="0" err="1"/>
              <a:t>I’m</a:t>
            </a:r>
            <a:r>
              <a:rPr lang="it-IT" sz="2700" dirty="0"/>
              <a:t> 13 </a:t>
            </a:r>
            <a:r>
              <a:rPr lang="it-IT" sz="2700" dirty="0" err="1"/>
              <a:t>years</a:t>
            </a:r>
            <a:r>
              <a:rPr lang="it-IT" sz="2700" dirty="0"/>
              <a:t> </a:t>
            </a:r>
            <a:r>
              <a:rPr lang="it-IT" sz="2700" dirty="0" err="1"/>
              <a:t>old</a:t>
            </a:r>
            <a:r>
              <a:rPr lang="it-IT" sz="2700" dirty="0"/>
              <a:t>, I live in Rome and </a:t>
            </a:r>
            <a:r>
              <a:rPr lang="it-IT" sz="2700" dirty="0" err="1"/>
              <a:t>I’m</a:t>
            </a:r>
            <a:r>
              <a:rPr lang="it-IT" sz="2700" dirty="0"/>
              <a:t> a </a:t>
            </a:r>
            <a:r>
              <a:rPr lang="it-IT" sz="2700" dirty="0" err="1"/>
              <a:t>student</a:t>
            </a:r>
            <a:r>
              <a:rPr lang="it-IT" sz="2700" dirty="0"/>
              <a:t> </a:t>
            </a:r>
            <a:r>
              <a:rPr lang="it-IT" sz="2700" dirty="0" err="1"/>
              <a:t>at</a:t>
            </a:r>
            <a:r>
              <a:rPr lang="it-IT" sz="2700" dirty="0"/>
              <a:t> the ‘Bruno Munari’ Middle School.</a:t>
            </a:r>
          </a:p>
          <a:p>
            <a:endParaRPr lang="it-IT" sz="2700" dirty="0"/>
          </a:p>
          <a:p>
            <a:r>
              <a:rPr lang="it-IT" sz="2700" dirty="0"/>
              <a:t>On </a:t>
            </a:r>
            <a:r>
              <a:rPr lang="it-IT" sz="2700" dirty="0" err="1"/>
              <a:t>Tuesday</a:t>
            </a:r>
            <a:r>
              <a:rPr lang="it-IT" sz="2700" dirty="0"/>
              <a:t> 28th </a:t>
            </a:r>
            <a:r>
              <a:rPr lang="it-IT" sz="2700" dirty="0" err="1"/>
              <a:t>February</a:t>
            </a:r>
            <a:r>
              <a:rPr lang="it-IT" sz="2700" dirty="0"/>
              <a:t>, I </a:t>
            </a:r>
            <a:r>
              <a:rPr lang="it-IT" sz="2700" dirty="0" err="1"/>
              <a:t>went</a:t>
            </a:r>
            <a:r>
              <a:rPr lang="it-IT" sz="2700" dirty="0"/>
              <a:t> to the ‘Viganò’ theatre with </a:t>
            </a:r>
            <a:r>
              <a:rPr lang="it-IT" sz="2700" dirty="0" err="1"/>
              <a:t>my</a:t>
            </a:r>
            <a:r>
              <a:rPr lang="it-IT" sz="2700" dirty="0"/>
              <a:t> class and </a:t>
            </a:r>
            <a:r>
              <a:rPr lang="it-IT" sz="2700" dirty="0" err="1"/>
              <a:t>my</a:t>
            </a:r>
            <a:r>
              <a:rPr lang="it-IT" sz="2700" dirty="0"/>
              <a:t> </a:t>
            </a:r>
            <a:r>
              <a:rPr lang="it-IT" sz="2700" dirty="0" err="1"/>
              <a:t>teachers</a:t>
            </a:r>
            <a:r>
              <a:rPr lang="it-IT" sz="2700" dirty="0"/>
              <a:t> to </a:t>
            </a:r>
            <a:r>
              <a:rPr lang="it-IT" sz="2700" dirty="0" err="1"/>
              <a:t>watch</a:t>
            </a:r>
            <a:r>
              <a:rPr lang="it-IT" sz="2700" dirty="0"/>
              <a:t> the play: ‘Sir Smith, </a:t>
            </a:r>
            <a:r>
              <a:rPr lang="it-IT" sz="2700" dirty="0" err="1"/>
              <a:t>Grammatical</a:t>
            </a:r>
            <a:r>
              <a:rPr lang="it-IT" sz="2700" dirty="0"/>
              <a:t> Horror’.</a:t>
            </a:r>
            <a:endParaRPr lang="it-IT" dirty="0"/>
          </a:p>
        </p:txBody>
      </p:sp>
      <p:pic>
        <p:nvPicPr>
          <p:cNvPr id="4" name="Immagine 3" descr="sofi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2" y="228600"/>
            <a:ext cx="416242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1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673D6CB-C414-9A4B-CAFB-5D8A91316D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7965" y="1388071"/>
            <a:ext cx="4753417" cy="293767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BA18D97F-5B88-ADB8-4B4B-424B5B0722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164" y="3497387"/>
            <a:ext cx="5017492" cy="293767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4DC431D-6E58-F7BC-A677-D06425065CC0}"/>
              </a:ext>
            </a:extLst>
          </p:cNvPr>
          <p:cNvSpPr txBox="1"/>
          <p:nvPr/>
        </p:nvSpPr>
        <p:spPr>
          <a:xfrm>
            <a:off x="1020098" y="691647"/>
            <a:ext cx="50174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/>
              <a:t>I </a:t>
            </a:r>
            <a:r>
              <a:rPr lang="it-IT" sz="2700" dirty="0" err="1"/>
              <a:t>got</a:t>
            </a:r>
            <a:r>
              <a:rPr lang="it-IT" sz="2700" dirty="0"/>
              <a:t> the chance to hop on the stage with </a:t>
            </a:r>
            <a:r>
              <a:rPr lang="it-IT" sz="2700" dirty="0" err="1"/>
              <a:t>other</a:t>
            </a:r>
            <a:r>
              <a:rPr lang="it-IT" sz="2700" dirty="0"/>
              <a:t> </a:t>
            </a:r>
            <a:r>
              <a:rPr lang="it-IT" sz="2700" dirty="0" err="1"/>
              <a:t>students</a:t>
            </a:r>
            <a:r>
              <a:rPr lang="it-IT" sz="2700" dirty="0"/>
              <a:t> from </a:t>
            </a:r>
            <a:r>
              <a:rPr lang="it-IT" sz="2700" dirty="0" err="1"/>
              <a:t>different</a:t>
            </a:r>
            <a:r>
              <a:rPr lang="it-IT" sz="2700" dirty="0"/>
              <a:t> schools; I </a:t>
            </a:r>
            <a:r>
              <a:rPr lang="it-IT" sz="2700" dirty="0" err="1"/>
              <a:t>was</a:t>
            </a:r>
            <a:r>
              <a:rPr lang="it-IT" sz="2700" dirty="0"/>
              <a:t> the </a:t>
            </a:r>
            <a:r>
              <a:rPr lang="it-IT" sz="2700" dirty="0" err="1"/>
              <a:t>youngest</a:t>
            </a:r>
            <a:r>
              <a:rPr lang="it-IT" sz="2700" dirty="0"/>
              <a:t> one.</a:t>
            </a:r>
          </a:p>
          <a:p>
            <a:r>
              <a:rPr lang="it-IT" sz="2700" dirty="0" err="1"/>
              <a:t>We</a:t>
            </a:r>
            <a:r>
              <a:rPr lang="it-IT" sz="2700" dirty="0"/>
              <a:t> </a:t>
            </a:r>
            <a:r>
              <a:rPr lang="it-IT" sz="2700" dirty="0" err="1"/>
              <a:t>had</a:t>
            </a:r>
            <a:r>
              <a:rPr lang="it-IT" sz="2700" dirty="0"/>
              <a:t> to </a:t>
            </a:r>
            <a:r>
              <a:rPr lang="it-IT" sz="2700" dirty="0" err="1"/>
              <a:t>interact</a:t>
            </a:r>
            <a:r>
              <a:rPr lang="it-IT" sz="2700" dirty="0"/>
              <a:t> with the </a:t>
            </a:r>
            <a:r>
              <a:rPr lang="it-IT" sz="2700" dirty="0" err="1"/>
              <a:t>actors</a:t>
            </a:r>
            <a:r>
              <a:rPr lang="it-IT" sz="2700" dirty="0"/>
              <a:t> </a:t>
            </a:r>
            <a:r>
              <a:rPr lang="it-IT" sz="2700" dirty="0" err="1"/>
              <a:t>during</a:t>
            </a:r>
            <a:r>
              <a:rPr lang="it-IT" sz="2700" dirty="0"/>
              <a:t> the play.</a:t>
            </a:r>
          </a:p>
        </p:txBody>
      </p:sp>
      <p:pic>
        <p:nvPicPr>
          <p:cNvPr id="12" name="Introducing myself">
            <a:hlinkClick r:id="" action="ppaction://media"/>
            <a:extLst>
              <a:ext uri="{FF2B5EF4-FFF2-40B4-BE49-F238E27FC236}">
                <a16:creationId xmlns:a16="http://schemas.microsoft.com/office/drawing/2014/main" xmlns="" id="{E69902C2-D8B1-E4C4-D46B-3B7B118E68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74038" y="5011404"/>
            <a:ext cx="809291" cy="8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0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A6A768E-FA82-F096-BA65-E9302ED31981}"/>
              </a:ext>
            </a:extLst>
          </p:cNvPr>
          <p:cNvSpPr txBox="1"/>
          <p:nvPr/>
        </p:nvSpPr>
        <p:spPr>
          <a:xfrm>
            <a:off x="5181599" y="1101212"/>
            <a:ext cx="600751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/>
              <a:t>The play </a:t>
            </a:r>
            <a:r>
              <a:rPr lang="it-IT" sz="2700" dirty="0" err="1"/>
              <a:t>was</a:t>
            </a:r>
            <a:r>
              <a:rPr lang="it-IT" sz="2700" dirty="0"/>
              <a:t> set in a </a:t>
            </a:r>
            <a:r>
              <a:rPr lang="it-IT" sz="2700" dirty="0" err="1"/>
              <a:t>classroom</a:t>
            </a:r>
            <a:endParaRPr lang="it-IT" sz="2700" dirty="0"/>
          </a:p>
          <a:p>
            <a:r>
              <a:rPr lang="it-IT" sz="2700" dirty="0"/>
              <a:t>and I </a:t>
            </a:r>
            <a:r>
              <a:rPr lang="it-IT" sz="2700" dirty="0" err="1"/>
              <a:t>played</a:t>
            </a:r>
            <a:r>
              <a:rPr lang="it-IT" sz="2700" dirty="0"/>
              <a:t> the </a:t>
            </a:r>
            <a:r>
              <a:rPr lang="it-IT" sz="2700" dirty="0" err="1"/>
              <a:t>role</a:t>
            </a:r>
            <a:r>
              <a:rPr lang="it-IT" sz="2700" dirty="0"/>
              <a:t> of a </a:t>
            </a:r>
            <a:r>
              <a:rPr lang="it-IT" sz="2700" dirty="0" err="1"/>
              <a:t>student</a:t>
            </a:r>
            <a:r>
              <a:rPr lang="it-IT" sz="2700" dirty="0"/>
              <a:t>.</a:t>
            </a:r>
          </a:p>
          <a:p>
            <a:r>
              <a:rPr lang="it-IT" sz="2700" dirty="0"/>
              <a:t>I </a:t>
            </a:r>
            <a:r>
              <a:rPr lang="it-IT" sz="2700" dirty="0" err="1"/>
              <a:t>pretended</a:t>
            </a:r>
            <a:r>
              <a:rPr lang="it-IT" sz="2700" dirty="0"/>
              <a:t> I </a:t>
            </a:r>
            <a:r>
              <a:rPr lang="it-IT" sz="2700" dirty="0" err="1"/>
              <a:t>was</a:t>
            </a:r>
            <a:r>
              <a:rPr lang="it-IT" sz="2700" dirty="0"/>
              <a:t> late </a:t>
            </a:r>
            <a:r>
              <a:rPr lang="it-IT" sz="2700" dirty="0" err="1"/>
              <a:t>at</a:t>
            </a:r>
            <a:r>
              <a:rPr lang="it-IT" sz="2700" dirty="0"/>
              <a:t> school… </a:t>
            </a:r>
          </a:p>
          <a:p>
            <a:r>
              <a:rPr lang="it-IT" sz="2700" dirty="0"/>
              <a:t>I </a:t>
            </a:r>
            <a:r>
              <a:rPr lang="it-IT" sz="2700" dirty="0" err="1"/>
              <a:t>had</a:t>
            </a:r>
            <a:r>
              <a:rPr lang="it-IT" sz="2700" dirty="0"/>
              <a:t> a </a:t>
            </a:r>
            <a:r>
              <a:rPr lang="it-IT" sz="2700" dirty="0" err="1"/>
              <a:t>lot</a:t>
            </a:r>
            <a:r>
              <a:rPr lang="it-IT" sz="2700" dirty="0"/>
              <a:t> of </a:t>
            </a:r>
            <a:r>
              <a:rPr lang="it-IT" sz="2700" dirty="0" err="1"/>
              <a:t>fun</a:t>
            </a:r>
            <a:r>
              <a:rPr lang="it-IT" sz="2700" dirty="0"/>
              <a:t>! </a:t>
            </a:r>
          </a:p>
          <a:p>
            <a:r>
              <a:rPr lang="it-IT" sz="2700" dirty="0" err="1"/>
              <a:t>There</a:t>
            </a:r>
            <a:r>
              <a:rPr lang="it-IT" sz="2700" dirty="0"/>
              <a:t> </a:t>
            </a:r>
            <a:r>
              <a:rPr lang="it-IT" sz="2700" dirty="0" err="1"/>
              <a:t>was</a:t>
            </a:r>
            <a:r>
              <a:rPr lang="it-IT" sz="2700" dirty="0"/>
              <a:t> </a:t>
            </a:r>
            <a:r>
              <a:rPr lang="it-IT" sz="2700" dirty="0" err="1"/>
              <a:t>also</a:t>
            </a:r>
            <a:r>
              <a:rPr lang="it-IT" sz="2700" dirty="0"/>
              <a:t> a pop quiz </a:t>
            </a:r>
            <a:r>
              <a:rPr lang="it-IT" sz="2700" dirty="0" err="1"/>
              <a:t>about</a:t>
            </a:r>
            <a:r>
              <a:rPr lang="it-IT" sz="2700" dirty="0"/>
              <a:t> English </a:t>
            </a:r>
            <a:r>
              <a:rPr lang="it-IT" sz="2700" dirty="0" err="1"/>
              <a:t>grammar</a:t>
            </a:r>
            <a:r>
              <a:rPr lang="it-IT" sz="2700" dirty="0"/>
              <a:t> and, </a:t>
            </a:r>
            <a:r>
              <a:rPr lang="it-IT" sz="2700" dirty="0" err="1"/>
              <a:t>then</a:t>
            </a:r>
            <a:r>
              <a:rPr lang="it-IT" sz="2700" dirty="0"/>
              <a:t>, </a:t>
            </a:r>
            <a:r>
              <a:rPr lang="it-IT" sz="2700" dirty="0" err="1"/>
              <a:t>something</a:t>
            </a:r>
            <a:r>
              <a:rPr lang="it-IT" sz="2700" dirty="0"/>
              <a:t> </a:t>
            </a:r>
            <a:r>
              <a:rPr lang="it-IT" sz="2700" dirty="0" err="1"/>
              <a:t>weird</a:t>
            </a:r>
            <a:r>
              <a:rPr lang="it-IT" sz="2700" dirty="0"/>
              <a:t> and a bit </a:t>
            </a:r>
            <a:r>
              <a:rPr lang="it-IT" sz="2700" dirty="0" err="1"/>
              <a:t>spooky</a:t>
            </a:r>
            <a:r>
              <a:rPr lang="it-IT" sz="2700" dirty="0"/>
              <a:t> </a:t>
            </a:r>
            <a:r>
              <a:rPr lang="it-IT" sz="2700" dirty="0" err="1"/>
              <a:t>happened</a:t>
            </a:r>
            <a:r>
              <a:rPr lang="it-IT" sz="2700" dirty="0"/>
              <a:t>… </a:t>
            </a:r>
            <a:r>
              <a:rPr lang="it-IT" sz="2700" dirty="0" err="1"/>
              <a:t>but</a:t>
            </a:r>
            <a:r>
              <a:rPr lang="it-IT" sz="2700" dirty="0"/>
              <a:t> </a:t>
            </a:r>
            <a:r>
              <a:rPr lang="it-IT" sz="2700" dirty="0" err="1"/>
              <a:t>I’m</a:t>
            </a:r>
            <a:r>
              <a:rPr lang="it-IT" sz="2700" dirty="0"/>
              <a:t> </a:t>
            </a:r>
            <a:r>
              <a:rPr lang="it-IT" sz="2700" dirty="0" err="1"/>
              <a:t>not</a:t>
            </a:r>
            <a:r>
              <a:rPr lang="it-IT" sz="2700" dirty="0"/>
              <a:t> </a:t>
            </a:r>
            <a:r>
              <a:rPr lang="it-IT" sz="2700" dirty="0" err="1"/>
              <a:t>going</a:t>
            </a:r>
            <a:r>
              <a:rPr lang="it-IT" sz="2700" dirty="0"/>
              <a:t> to spoil the plot!</a:t>
            </a:r>
          </a:p>
        </p:txBody>
      </p:sp>
      <p:pic>
        <p:nvPicPr>
          <p:cNvPr id="5" name="My role">
            <a:hlinkClick r:id="" action="ppaction://media"/>
            <a:extLst>
              <a:ext uri="{FF2B5EF4-FFF2-40B4-BE49-F238E27FC236}">
                <a16:creationId xmlns:a16="http://schemas.microsoft.com/office/drawing/2014/main" xmlns="" id="{C4FD6796-8C0F-33FC-F2CF-24BF041093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51881" y="5110244"/>
            <a:ext cx="813693" cy="813693"/>
          </a:xfrm>
          <a:prstGeom prst="rect">
            <a:avLst/>
          </a:prstGeom>
        </p:spPr>
      </p:pic>
      <p:pic>
        <p:nvPicPr>
          <p:cNvPr id="6" name="Immagine 5" descr="Sofia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7877" y="404320"/>
            <a:ext cx="3790950" cy="2990850"/>
          </a:xfrm>
          <a:prstGeom prst="rect">
            <a:avLst/>
          </a:prstGeom>
        </p:spPr>
      </p:pic>
      <p:pic>
        <p:nvPicPr>
          <p:cNvPr id="7" name="Immagine 6" descr="sofia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9354" y="3525892"/>
            <a:ext cx="38195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6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742A07ED-F302-8AD6-EE31-68BDBEBA3395}"/>
              </a:ext>
            </a:extLst>
          </p:cNvPr>
          <p:cNvSpPr txBox="1"/>
          <p:nvPr/>
        </p:nvSpPr>
        <p:spPr>
          <a:xfrm>
            <a:off x="2222090" y="1347019"/>
            <a:ext cx="784614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 err="1"/>
              <a:t>That</a:t>
            </a:r>
            <a:r>
              <a:rPr lang="it-IT" sz="2700" dirty="0"/>
              <a:t> </a:t>
            </a:r>
            <a:r>
              <a:rPr lang="it-IT" sz="2700" dirty="0" err="1"/>
              <a:t>was</a:t>
            </a:r>
            <a:r>
              <a:rPr lang="it-IT" sz="2700" dirty="0"/>
              <a:t> a </a:t>
            </a:r>
            <a:r>
              <a:rPr lang="it-IT" sz="2700" dirty="0" err="1"/>
              <a:t>great</a:t>
            </a:r>
            <a:r>
              <a:rPr lang="it-IT" sz="2700" dirty="0"/>
              <a:t> </a:t>
            </a:r>
            <a:r>
              <a:rPr lang="it-IT" sz="2700" dirty="0" err="1"/>
              <a:t>experience</a:t>
            </a:r>
            <a:r>
              <a:rPr lang="it-IT" sz="2700" dirty="0"/>
              <a:t>!</a:t>
            </a:r>
          </a:p>
          <a:p>
            <a:r>
              <a:rPr lang="it-IT" sz="2700" dirty="0"/>
              <a:t>I </a:t>
            </a:r>
            <a:r>
              <a:rPr lang="it-IT" sz="2700" dirty="0" err="1"/>
              <a:t>had</a:t>
            </a:r>
            <a:r>
              <a:rPr lang="it-IT" sz="2700" dirty="0"/>
              <a:t> a good time and the </a:t>
            </a:r>
            <a:r>
              <a:rPr lang="it-IT" sz="2700" dirty="0" err="1"/>
              <a:t>actors</a:t>
            </a:r>
            <a:r>
              <a:rPr lang="it-IT" sz="2700" dirty="0"/>
              <a:t> </a:t>
            </a:r>
            <a:r>
              <a:rPr lang="it-IT" sz="2700" dirty="0" err="1"/>
              <a:t>were</a:t>
            </a:r>
            <a:r>
              <a:rPr lang="it-IT" sz="2700" dirty="0"/>
              <a:t> </a:t>
            </a:r>
            <a:r>
              <a:rPr lang="it-IT" sz="2700" dirty="0" err="1"/>
              <a:t>awesome</a:t>
            </a:r>
            <a:r>
              <a:rPr lang="it-IT" sz="2700" dirty="0"/>
              <a:t>. </a:t>
            </a:r>
          </a:p>
          <a:p>
            <a:r>
              <a:rPr lang="it-IT" sz="2700" dirty="0" err="1"/>
              <a:t>I’m</a:t>
            </a:r>
            <a:r>
              <a:rPr lang="it-IT" sz="2700" dirty="0"/>
              <a:t> a theatre lover so </a:t>
            </a:r>
            <a:r>
              <a:rPr lang="it-IT" sz="2700" dirty="0" err="1"/>
              <a:t>this</a:t>
            </a:r>
            <a:r>
              <a:rPr lang="it-IT" sz="2700" dirty="0"/>
              <a:t> </a:t>
            </a:r>
            <a:r>
              <a:rPr lang="it-IT" sz="2700" dirty="0" err="1"/>
              <a:t>was</a:t>
            </a:r>
            <a:r>
              <a:rPr lang="it-IT" sz="2700" dirty="0"/>
              <a:t> </a:t>
            </a:r>
            <a:r>
              <a:rPr lang="it-IT" sz="2700" dirty="0" err="1"/>
              <a:t>absolutely</a:t>
            </a:r>
            <a:r>
              <a:rPr lang="it-IT" sz="2700" dirty="0"/>
              <a:t> </a:t>
            </a:r>
            <a:r>
              <a:rPr lang="it-IT" sz="2700" dirty="0" err="1"/>
              <a:t>fantastic</a:t>
            </a:r>
            <a:r>
              <a:rPr lang="it-IT" sz="2700" dirty="0"/>
              <a:t> for me.</a:t>
            </a:r>
          </a:p>
          <a:p>
            <a:r>
              <a:rPr lang="it-IT" sz="2700" dirty="0"/>
              <a:t>I </a:t>
            </a:r>
            <a:r>
              <a:rPr lang="it-IT" sz="2700" dirty="0" err="1"/>
              <a:t>want</a:t>
            </a:r>
            <a:r>
              <a:rPr lang="it-IT" sz="2700" dirty="0"/>
              <a:t> to thank the </a:t>
            </a:r>
            <a:r>
              <a:rPr lang="it-IT" sz="2700" dirty="0" err="1"/>
              <a:t>teachers</a:t>
            </a:r>
            <a:r>
              <a:rPr lang="it-IT" sz="2700" dirty="0"/>
              <a:t> and the school </a:t>
            </a:r>
            <a:r>
              <a:rPr lang="it-IT" sz="2700" dirty="0" err="1"/>
              <a:t>Principal</a:t>
            </a:r>
            <a:r>
              <a:rPr lang="it-IT" sz="2700" dirty="0"/>
              <a:t> for making </a:t>
            </a:r>
            <a:r>
              <a:rPr lang="it-IT" sz="2700" dirty="0" err="1"/>
              <a:t>it</a:t>
            </a:r>
            <a:r>
              <a:rPr lang="it-IT" sz="2700" dirty="0"/>
              <a:t> </a:t>
            </a:r>
            <a:r>
              <a:rPr lang="it-IT" sz="2700" dirty="0" err="1"/>
              <a:t>possible</a:t>
            </a:r>
            <a:r>
              <a:rPr lang="it-IT" sz="2700" dirty="0"/>
              <a:t>.</a:t>
            </a:r>
          </a:p>
          <a:p>
            <a:endParaRPr lang="it-IT" sz="2700" dirty="0"/>
          </a:p>
          <a:p>
            <a:r>
              <a:rPr lang="it-IT" sz="2700" dirty="0"/>
              <a:t>Goodbye! </a:t>
            </a:r>
          </a:p>
          <a:p>
            <a:r>
              <a:rPr lang="it-IT" sz="2700" dirty="0"/>
              <a:t>												Sofia							</a:t>
            </a:r>
          </a:p>
        </p:txBody>
      </p:sp>
    </p:spTree>
    <p:extLst>
      <p:ext uri="{BB962C8B-B14F-4D97-AF65-F5344CB8AC3E}">
        <p14:creationId xmlns:p14="http://schemas.microsoft.com/office/powerpoint/2010/main" xmlns="" val="1695986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</TotalTime>
  <Words>199</Words>
  <Application>Microsoft Office PowerPoint</Application>
  <PresentationFormat>Personalizzato</PresentationFormat>
  <Paragraphs>18</Paragraphs>
  <Slides>4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Ione</vt:lpstr>
      <vt:lpstr>Diapositiva 1</vt:lpstr>
      <vt:lpstr>Diapositiva 2</vt:lpstr>
      <vt:lpstr>Diapositiva 3</vt:lpstr>
      <vt:lpstr>Diapositiva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Piervito Giovane</dc:creator>
  <cp:lastModifiedBy>Barbara Manconi</cp:lastModifiedBy>
  <cp:revision>2</cp:revision>
  <dcterms:created xsi:type="dcterms:W3CDTF">2023-03-25T15:06:01Z</dcterms:created>
  <dcterms:modified xsi:type="dcterms:W3CDTF">2023-05-04T15:39:48Z</dcterms:modified>
</cp:coreProperties>
</file>