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4"/>
    <p:sldMasterId id="2147483712" r:id="rId5"/>
  </p:sldMasterIdLst>
  <p:sldIdLst>
    <p:sldId id="256" r:id="rId6"/>
    <p:sldId id="268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24" autoAdjust="0"/>
    <p:restoredTop sz="92663"/>
  </p:normalViewPr>
  <p:slideViewPr>
    <p:cSldViewPr snapToGrid="0" snapToObjects="1">
      <p:cViewPr varScale="1">
        <p:scale>
          <a:sx n="87" d="100"/>
          <a:sy n="87" d="100"/>
        </p:scale>
        <p:origin x="10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5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40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28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1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4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9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5B86479-BFC9-44AA-BF8F-4B2CEA02BFEC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DD31F4-D472-40C7-91AE-116EC579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52D06-063A-46C6-9333-06BF4C57C7C7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0993D9-D5AC-464F-BDE4-CD01BDB8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E1A376-8352-40B6-AA52-35AFED0A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F677D-3262-4E2D-80F6-F3E6219C887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4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0DDE8EA-9CBF-4105-A240-4758C7467093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979B27-70F6-40AF-A2C5-063E3EC5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0FB0-D77A-45AD-BE4E-82FE9A9CA58F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EEF11B-5473-4581-B975-C42E6228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39D960-3904-44CB-B9DB-F902EAE0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BA3D-D4E1-4209-BF1D-2143ACED4D5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63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3211953B-E09C-4AF2-AB7A-2E4F3983D057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CC6C08-8116-40E3-AFED-0B9635AA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BF14-9E8C-47C4-9AD4-870E0A4BFA3C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67B00F-02DC-4B46-B850-B88AC51D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7740B6-8D0F-4295-AEDC-B0533891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D03EA-AF8F-4C92-842F-9E32B669435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84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F77A1E8B-FEA4-4C07-833B-17E182F714E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F402ECC-B390-40CA-A5A6-7F7725DF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965F-E443-49E8-B8A9-7550BCAD6BFC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21DB93D-7DB8-4E1E-BCA1-5BB36089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CA654E1-4729-4550-A7E5-F62134C6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B6D06-CC45-4F31-8A79-D596EA80B21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9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2D5DF10-1645-4BA8-9159-CC6E47568111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E33A069-7FDC-4674-B403-1CB770A0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6025C-A1F5-4E8D-83DF-80DDA1EA70E2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8EAC14E-E6B3-4B1E-9620-BAD85E23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E6037A4-5DA0-4894-8035-E430F6CF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1FF8C-A4CC-42E5-BD26-0F29F35E328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8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38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BD3C5E9D-DDDD-4B13-A232-4C3515D747A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49EE015-B46D-4DCD-813C-52773E3D9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6AF7-2E64-4E37-B614-48FB3D6D760D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D481CF8-9D91-4132-9966-88286DE3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93D0F97-C22D-46CD-8AAE-6CCD470D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35F21-DA73-4873-B8ED-B9897ECAC32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92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05709CB-0B2E-493F-B8E4-2C9E974983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D20606-D39E-46D3-9ADD-6D64E239B9D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91A4-8B00-4758-8D70-B85DFAD00256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5E5F76-8CA0-4952-90C5-E6C34C75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783B3-3B14-49B6-AAD2-F14E7B23066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03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E4FA2FF3-F5F2-415E-BC59-87DB3E6A2985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7BA4412-FC42-46C7-AF05-51A5F2F1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1BE3-53E6-4613-8216-2F527525EDF2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A868746-21EA-4B7A-AAEA-174E27DD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43B8282-3C0D-45ED-9A45-1128C2C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CCFA7-DF87-435B-A8B0-FCC8AD72995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54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15330-D1E2-4694-B01E-BBFBED72830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FE9D9-1104-4284-8C6A-DEBAC7973FED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19328-2D46-41B5-855D-3386276587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87D69-8A8F-4906-9DD5-FACA0C22FC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D4A96-F3DD-4B2A-9575-1B837EE27BA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94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0684-945C-4B78-B1EF-073893F2E0B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AE07F2-F937-4B22-8D14-71308CBA75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AC2E-1907-45AF-8F56-4C49DC479238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F12D83-3407-49DA-B47A-F36114C2B2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EA918-E688-4C8E-99DA-783CA441E3F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3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66E2ED61-A036-4081-8E8C-3B32473F00F4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F2A4D0-295E-47EE-86E8-A2505244234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4AEF1-0905-4520-8083-6A5D562A46F6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E682C5-EEA0-4D38-962D-80116D5EEC9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13CD42-306D-4B06-AED6-E3FD125B25B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9C70-0DBA-4B62-BE23-11A36490ED9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12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8D50375B-B1BC-4C69-A126-F1E65E2F3A84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132856E-2422-4BD9-A139-FF5743EBE85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05D2-FD62-45C0-9505-18886CFE06CA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D284A4A-3BEC-48A1-84F2-8B5CE550E66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543FD95-662F-4F1C-BCF5-674921DC88F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14671-C8AB-4EB3-BA36-1C0F111979B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3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E9F6D82-C735-4BAA-9451-437F7EF6B3F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DB632-63E4-4C02-BC4F-0D798DAC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4B54-6AF4-409F-877C-3AA1A618C1EF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1566C9-4F12-46C3-91E9-8B309200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B82766-8C46-46F0-B865-57475232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0A9C6-C1F1-4534-8B38-02DD7C20FFB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65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C0DD3F81-3049-4477-9B1A-58C233C26B79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9EC1C3-352B-46F9-B381-B03F033A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25C8-D0CB-46BB-997A-4393AC034B2A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04E6F9-8684-457F-BB1C-0C2892B0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E5D40D-78CD-493A-AE53-A0239C97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CC69-B32D-4840-9A7B-DA631714803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6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1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8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5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5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7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05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84266-2BFD-4FC7-9E7B-BCCF42F5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DCB66-3728-48AA-8A52-AA60FA04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10563225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D0BE3-B9DB-4D7B-9EB3-E5C2CC82E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526D-ADDE-4552-AD62-149C2C69D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E19FCB3-2625-4480-BE30-E919B2A1CAC8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C3993-412C-4CB4-94C0-E89F27483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AF0A358-AD19-476E-85A6-4F3B26D8902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9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emf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jp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B2E69-2BD5-AF44-8415-211294686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600" dirty="0">
                <a:solidFill>
                  <a:srgbClr val="FFFF00"/>
                </a:solidFill>
              </a:rPr>
              <a:t>“COME WITH US”</a:t>
            </a:r>
            <a:br>
              <a:rPr lang="es-ES" dirty="0"/>
            </a:br>
            <a:r>
              <a:rPr lang="es-ES" dirty="0" err="1"/>
              <a:t>eTwinning</a:t>
            </a:r>
            <a:r>
              <a:rPr lang="es-ES" dirty="0"/>
              <a:t> PROJECT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F035ED-E8EF-5A43-8764-1811F830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8" y="2104682"/>
            <a:ext cx="3385150" cy="23155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A38A3F-F37A-6143-81A9-6EA7AAB5DA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91" y="324168"/>
            <a:ext cx="2052904" cy="245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FE931-7C68-4340-8D8A-0E378C71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70" y="542209"/>
            <a:ext cx="1600908" cy="16009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02AF5B-4220-9B4D-8D8B-285B9D6E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354" y="324168"/>
            <a:ext cx="1808230" cy="18397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792D21-81F2-480A-B6D5-FA794390D1D7}"/>
              </a:ext>
            </a:extLst>
          </p:cNvPr>
          <p:cNvSpPr txBox="1"/>
          <p:nvPr/>
        </p:nvSpPr>
        <p:spPr>
          <a:xfrm>
            <a:off x="1957814" y="5408853"/>
            <a:ext cx="7888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TOPIC 1: SCHOOL AND TEACHERS</a:t>
            </a:r>
          </a:p>
          <a:p>
            <a:pPr algn="ctr"/>
            <a:r>
              <a:rPr lang="it-IT" sz="3600">
                <a:solidFill>
                  <a:srgbClr val="FF0000"/>
                </a:solidFill>
              </a:rPr>
              <a:t>CLASSI TERZE - CARDINAL </a:t>
            </a:r>
            <a:r>
              <a:rPr lang="it-IT" sz="3600" dirty="0">
                <a:solidFill>
                  <a:srgbClr val="FF0000"/>
                </a:solidFill>
              </a:rPr>
              <a:t>MASSAIA</a:t>
            </a:r>
          </a:p>
        </p:txBody>
      </p:sp>
    </p:spTree>
    <p:extLst>
      <p:ext uri="{BB962C8B-B14F-4D97-AF65-F5344CB8AC3E}">
        <p14:creationId xmlns:p14="http://schemas.microsoft.com/office/powerpoint/2010/main" val="3542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OUR SCHOOL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4000" b="1" dirty="0"/>
              <a:t>OUR SCHOOL IS VERY BIG. IT IS LOCATED IN ROME, ITALY.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egnaposto contenuto 3" descr="C:\Users\Stefano\Downloads\IMG_5115.JP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 rot="5400000">
            <a:off x="8302474" y="1179780"/>
            <a:ext cx="2280486" cy="2867660"/>
          </a:xfrm>
          <a:prstGeom prst="rect">
            <a:avLst/>
          </a:prstGeom>
        </p:spPr>
      </p:pic>
      <p:pic>
        <p:nvPicPr>
          <p:cNvPr id="1026" name="Picture 2" descr="C:\Users\Beatrice\Desktop\Foto topic 1\w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13" y="469774"/>
            <a:ext cx="3255824" cy="24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eatrice\Desktop\Foto topic 1\ingresso-maur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11006"/>
            <a:ext cx="2993105" cy="22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SCHOOL “BRUNO MUNARI”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2800" b="1" dirty="0"/>
              <a:t>THE NAME OF OUR SCHOOL IS “BRUNO MUNARI”. HE WAS AN ITALIAN ARTIST WHO WORKED IN DIFFERENT FIELDS (PAINTING, ARCHITECTURE,DESIGN).  HE WROTE BOOKS FOR CHILDREN, TOO.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isultati immagini per BRUNO MUNARI"/>
          <p:cNvPicPr/>
          <p:nvPr/>
        </p:nvPicPr>
        <p:blipFill>
          <a:blip r:embed="rId6" cstate="print"/>
          <a:srcRect l="15504" r="28388"/>
          <a:stretch>
            <a:fillRect/>
          </a:stretch>
        </p:blipFill>
        <p:spPr bwMode="auto">
          <a:xfrm>
            <a:off x="3773744" y="424656"/>
            <a:ext cx="4689341" cy="3159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78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706011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A PUBLIC SCHOOL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086601"/>
            <a:ext cx="11506200" cy="1609474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3600" b="1" dirty="0"/>
              <a:t>OUR SCHOOL IS A PUBLIC SCHOOL AND IT IS DIVIDED IN KINDERGARDEN, PRIMARY SCHOOL AND SECONDARY SCHOOL.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30B6F8-E30D-456D-989F-61555EFBA98F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0687" y="725488"/>
            <a:ext cx="273812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74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OUR SCHOOL PLACES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3600" b="1" dirty="0"/>
              <a:t>IN OUR SCHOOL THERE IS A CANTEEN, A GYM, A GARDEN,  A LIBRARY AND MANY CLASSROOMS.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mensa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25689" y="1682299"/>
            <a:ext cx="2987675" cy="2240280"/>
          </a:xfrm>
          <a:prstGeom prst="rect">
            <a:avLst/>
          </a:prstGeom>
        </p:spPr>
      </p:pic>
      <p:pic>
        <p:nvPicPr>
          <p:cNvPr id="12" name="Immagine 11" descr="palestra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8212" y="1979212"/>
            <a:ext cx="2651760" cy="1988820"/>
          </a:xfrm>
          <a:prstGeom prst="rect">
            <a:avLst/>
          </a:prstGeom>
        </p:spPr>
      </p:pic>
      <p:pic>
        <p:nvPicPr>
          <p:cNvPr id="14" name="Picture 4" descr="C:\Users\pecci\Google Drive\A.S.2016-17\continuità\immagini\204819528-6468c229-a922-4f2f-8140-342cdce79d6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263" y="725488"/>
            <a:ext cx="2952634" cy="2177131"/>
          </a:xfrm>
          <a:prstGeom prst="rect">
            <a:avLst/>
          </a:prstGeom>
          <a:noFill/>
        </p:spPr>
      </p:pic>
      <p:pic>
        <p:nvPicPr>
          <p:cNvPr id="15" name="Immagine 14" descr="biblioteca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47871" y="430924"/>
            <a:ext cx="2819401" cy="18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OUR SCHOOL PROJECTS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3200" b="1" dirty="0"/>
              <a:t>IN OUR SCHOOL THERE ARE MANY SCHOOL PROJECTS ABOUT DRAMA, MUSIC, READING, POETRY, AND SPORT COMPETITIONS.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DEBORA\A.S.2012-2013\foto\giornata dello sport\DSCN02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7936" y="414337"/>
            <a:ext cx="3207809" cy="3329198"/>
          </a:xfrm>
          <a:prstGeom prst="rect">
            <a:avLst/>
          </a:prstGeom>
          <a:noFill/>
        </p:spPr>
      </p:pic>
      <p:pic>
        <p:nvPicPr>
          <p:cNvPr id="11" name="Picture 12" descr="Risultati immagini per rassegna teatrale viganò roma ic munari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9198" y="1541539"/>
            <a:ext cx="3312160" cy="2484120"/>
          </a:xfrm>
          <a:prstGeom prst="rect">
            <a:avLst/>
          </a:prstGeom>
          <a:noFill/>
        </p:spPr>
      </p:pic>
      <p:pic>
        <p:nvPicPr>
          <p:cNvPr id="2050" name="Picture 2" descr="C:\Users\Beatrice\Documents\Foto scuola Bea\Foto scuola Bea\scuola cardinal massaia\cardinal Massaia 2016-17 VA-VB\Corsa di Miguel- MAESTRE\DSC_157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87906"/>
            <a:ext cx="3688493" cy="24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04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OUR SCHOOL GARDEN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3600" b="1" dirty="0"/>
              <a:t>MOREOVER , IN OUR GARDEN, WE CULTIVATE FLOWERS AND VEGETABLES.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/>
          <p:nvPr/>
        </p:nvPicPr>
        <p:blipFill>
          <a:blip r:embed="rId6" cstate="print"/>
          <a:srcRect l="26011" t="27936" r="27500" b="9439"/>
          <a:stretch>
            <a:fillRect/>
          </a:stretch>
        </p:blipFill>
        <p:spPr bwMode="auto">
          <a:xfrm>
            <a:off x="3941796" y="424655"/>
            <a:ext cx="3962951" cy="331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C:\Users\Beatrice\Desktop\Progetto etwinning\IMG_20200506_1033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063941"/>
            <a:ext cx="2100084" cy="246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pecci\Google Drive\A.S.2016-17\continuità\immagini\13064599_1010390262385747_2723292727926899528_o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10278" y="1474654"/>
            <a:ext cx="2447925" cy="244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2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OUR CLASSROOMS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4000" b="1" dirty="0"/>
              <a:t>IN EACH CLASSROOM THERE IS AN INTERACTIVE MULTIMEDIA  BOARD.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thumbnail_20181210_122929(1)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6670" y="1451392"/>
            <a:ext cx="2736215" cy="2054225"/>
          </a:xfrm>
          <a:prstGeom prst="rect">
            <a:avLst/>
          </a:prstGeom>
        </p:spPr>
      </p:pic>
      <p:pic>
        <p:nvPicPr>
          <p:cNvPr id="11" name="Picture 10" descr="Risultati immagini per lim scuola"/>
          <p:cNvPicPr/>
          <p:nvPr/>
        </p:nvPicPr>
        <p:blipFill>
          <a:blip r:embed="rId7" cstate="print"/>
          <a:srcRect l="8269" r="9636"/>
          <a:stretch>
            <a:fillRect/>
          </a:stretch>
        </p:blipFill>
        <p:spPr bwMode="auto">
          <a:xfrm>
            <a:off x="4715862" y="666750"/>
            <a:ext cx="3477643" cy="3002882"/>
          </a:xfrm>
          <a:prstGeom prst="rect">
            <a:avLst/>
          </a:prstGeom>
          <a:noFill/>
        </p:spPr>
      </p:pic>
      <p:pic>
        <p:nvPicPr>
          <p:cNvPr id="12" name="Immagine 11" descr="thumbnail_20181210_123103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71280" y="1694396"/>
            <a:ext cx="2520315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D1B8-02A2-4957-9A78-F57C1630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40" y="3922579"/>
            <a:ext cx="1057275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OUR TEACHERS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F7646-02A2-4428-84E2-70E789C0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ES" sz="3600" b="1" dirty="0"/>
              <a:t>THERE ARE TWO TEACHERS IN EACH CLASS. THEY ALWAYS GIVE US SOME GOOD ADVICE. WE LOVE THEM!!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CE9A8405-C218-460A-A454-11ED97A8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6">
            <a:extLst>
              <a:ext uri="{FF2B5EF4-FFF2-40B4-BE49-F238E27FC236}">
                <a16:creationId xmlns:a16="http://schemas.microsoft.com/office/drawing/2014/main" id="{A7059664-9FC9-4419-B97D-6EB7EB5B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>
            <a:extLst>
              <a:ext uri="{FF2B5EF4-FFF2-40B4-BE49-F238E27FC236}">
                <a16:creationId xmlns:a16="http://schemas.microsoft.com/office/drawing/2014/main" id="{9C207E23-00FC-4359-BEE9-17CD29DA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n 8">
            <a:extLst>
              <a:ext uri="{FF2B5EF4-FFF2-40B4-BE49-F238E27FC236}">
                <a16:creationId xmlns:a16="http://schemas.microsoft.com/office/drawing/2014/main" id="{719054C7-B004-4C4F-B462-9A1E3E46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Beatrice\Desktop\Disegni\describe your teac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53380"/>
            <a:ext cx="2574171" cy="34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eatrice\Desktop\maest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16" y="414337"/>
            <a:ext cx="3438525" cy="31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eatrice\Desktop\IMG_20200330_131359-scal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714" y="1611057"/>
            <a:ext cx="2230760" cy="29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48C0C32800E548A640FFFD1452621E" ma:contentTypeVersion="0" ma:contentTypeDescription="Creare un nuovo documento." ma:contentTypeScope="" ma:versionID="8cef22c39a49bb5cbc30405b25e482e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ea373c70dcfdb0a3329420882916a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578E15-0632-4550-8C2E-1DD0210654C7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E10894-2A05-46EC-B3AE-FA5D1A9F3B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E160E6-6C14-4AD1-9208-640A9A1608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{29913395-5106-4B47-AC81-F1C0A617FB97}tf10001121</Template>
  <TotalTime>353</TotalTime>
  <Words>193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Century Gothic</vt:lpstr>
      <vt:lpstr>Wingdings 2</vt:lpstr>
      <vt:lpstr>Citable</vt:lpstr>
      <vt:lpstr>1_Citable</vt:lpstr>
      <vt:lpstr>“COME WITH US” eTwinning PROJECT</vt:lpstr>
      <vt:lpstr>OUR SCHOOL</vt:lpstr>
      <vt:lpstr>SCHOOL “BRUNO MUNARI”</vt:lpstr>
      <vt:lpstr>A PUBLIC SCHOOL</vt:lpstr>
      <vt:lpstr>OUR SCHOOL PLACES</vt:lpstr>
      <vt:lpstr>OUR SCHOOL PROJECTS</vt:lpstr>
      <vt:lpstr>OUR SCHOOL GARDEN</vt:lpstr>
      <vt:lpstr>OUR CLASSROOMS</vt:lpstr>
      <vt:lpstr>OUR TEACHERS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“COME WITH US” eTwinning PROJECT</dc:title>
  <dc:creator>cristo1970@gmail.com</dc:creator>
  <cp:lastModifiedBy>DI MURO MCHIARA</cp:lastModifiedBy>
  <cp:revision>66</cp:revision>
  <cp:lastPrinted>2020-04-17T08:51:46Z</cp:lastPrinted>
  <dcterms:created xsi:type="dcterms:W3CDTF">2020-04-17T06:08:28Z</dcterms:created>
  <dcterms:modified xsi:type="dcterms:W3CDTF">2020-05-25T20:05:10Z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0x010100C948C0C32800E548A640FFFD1452621E</vt:lpwstr>
  </property>
</Properties>
</file>