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5" r:id="rId4"/>
    <p:sldMasterId id="2147483740" r:id="rId5"/>
  </p:sldMasterIdLst>
  <p:notesMasterIdLst>
    <p:notesMasterId r:id="rId18"/>
  </p:notesMasterIdLst>
  <p:sldIdLst>
    <p:sldId id="256" r:id="rId6"/>
    <p:sldId id="260" r:id="rId7"/>
    <p:sldId id="267" r:id="rId8"/>
    <p:sldId id="272" r:id="rId9"/>
    <p:sldId id="273" r:id="rId10"/>
    <p:sldId id="270" r:id="rId11"/>
    <p:sldId id="263" r:id="rId12"/>
    <p:sldId id="269" r:id="rId13"/>
    <p:sldId id="277" r:id="rId14"/>
    <p:sldId id="266" r:id="rId15"/>
    <p:sldId id="268" r:id="rId16"/>
    <p:sldId id="27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CA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BEEF95-3BC0-45D2-B691-CBFC55239A7A}" v="42" dt="2020-05-19T18:22:57.6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10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REALE PIERA" userId="S::piera.correale@icbrunomunari.onmicrosoft.com::cab8d028-8070-4bca-9963-d0f715d10853" providerId="AD" clId="Web-{98BEEF95-3BC0-45D2-B691-CBFC55239A7A}"/>
    <pc:docChg chg="modSld">
      <pc:chgData name="CORREALE PIERA" userId="S::piera.correale@icbrunomunari.onmicrosoft.com::cab8d028-8070-4bca-9963-d0f715d10853" providerId="AD" clId="Web-{98BEEF95-3BC0-45D2-B691-CBFC55239A7A}" dt="2020-05-19T18:22:57.644" v="41" actId="1076"/>
      <pc:docMkLst>
        <pc:docMk/>
      </pc:docMkLst>
      <pc:sldChg chg="modSp">
        <pc:chgData name="CORREALE PIERA" userId="S::piera.correale@icbrunomunari.onmicrosoft.com::cab8d028-8070-4bca-9963-d0f715d10853" providerId="AD" clId="Web-{98BEEF95-3BC0-45D2-B691-CBFC55239A7A}" dt="2020-05-19T18:17:20.890" v="4" actId="1076"/>
        <pc:sldMkLst>
          <pc:docMk/>
          <pc:sldMk cId="3725545392" sldId="260"/>
        </pc:sldMkLst>
        <pc:spChg chg="mod">
          <ac:chgData name="CORREALE PIERA" userId="S::piera.correale@icbrunomunari.onmicrosoft.com::cab8d028-8070-4bca-9963-d0f715d10853" providerId="AD" clId="Web-{98BEEF95-3BC0-45D2-B691-CBFC55239A7A}" dt="2020-05-19T18:17:20.890" v="4" actId="1076"/>
          <ac:spMkLst>
            <pc:docMk/>
            <pc:sldMk cId="3725545392" sldId="260"/>
            <ac:spMk id="13" creationId="{00000000-0000-0000-0000-000000000000}"/>
          </ac:spMkLst>
        </pc:spChg>
        <pc:spChg chg="mod">
          <ac:chgData name="CORREALE PIERA" userId="S::piera.correale@icbrunomunari.onmicrosoft.com::cab8d028-8070-4bca-9963-d0f715d10853" providerId="AD" clId="Web-{98BEEF95-3BC0-45D2-B691-CBFC55239A7A}" dt="2020-05-19T18:17:11.874" v="2" actId="1076"/>
          <ac:spMkLst>
            <pc:docMk/>
            <pc:sldMk cId="3725545392" sldId="260"/>
            <ac:spMk id="19" creationId="{00000000-0000-0000-0000-000000000000}"/>
          </ac:spMkLst>
        </pc:spChg>
        <pc:picChg chg="mod">
          <ac:chgData name="CORREALE PIERA" userId="S::piera.correale@icbrunomunari.onmicrosoft.com::cab8d028-8070-4bca-9963-d0f715d10853" providerId="AD" clId="Web-{98BEEF95-3BC0-45D2-B691-CBFC55239A7A}" dt="2020-05-19T18:17:17.515" v="3" actId="1076"/>
          <ac:picMkLst>
            <pc:docMk/>
            <pc:sldMk cId="3725545392" sldId="260"/>
            <ac:picMk id="4" creationId="{00000000-0000-0000-0000-000000000000}"/>
          </ac:picMkLst>
        </pc:picChg>
        <pc:picChg chg="mod">
          <ac:chgData name="CORREALE PIERA" userId="S::piera.correale@icbrunomunari.onmicrosoft.com::cab8d028-8070-4bca-9963-d0f715d10853" providerId="AD" clId="Web-{98BEEF95-3BC0-45D2-B691-CBFC55239A7A}" dt="2020-05-19T18:17:06.405" v="1" actId="1076"/>
          <ac:picMkLst>
            <pc:docMk/>
            <pc:sldMk cId="3725545392" sldId="260"/>
            <ac:picMk id="7" creationId="{00000000-0000-0000-0000-000000000000}"/>
          </ac:picMkLst>
        </pc:picChg>
      </pc:sldChg>
      <pc:sldChg chg="delSp modSp">
        <pc:chgData name="CORREALE PIERA" userId="S::piera.correale@icbrunomunari.onmicrosoft.com::cab8d028-8070-4bca-9963-d0f715d10853" providerId="AD" clId="Web-{98BEEF95-3BC0-45D2-B691-CBFC55239A7A}" dt="2020-05-19T18:18:24.312" v="10" actId="14100"/>
        <pc:sldMkLst>
          <pc:docMk/>
          <pc:sldMk cId="3743079534" sldId="263"/>
        </pc:sldMkLst>
        <pc:spChg chg="del">
          <ac:chgData name="CORREALE PIERA" userId="S::piera.correale@icbrunomunari.onmicrosoft.com::cab8d028-8070-4bca-9963-d0f715d10853" providerId="AD" clId="Web-{98BEEF95-3BC0-45D2-B691-CBFC55239A7A}" dt="2020-05-19T18:17:51.734" v="5"/>
          <ac:spMkLst>
            <pc:docMk/>
            <pc:sldMk cId="3743079534" sldId="263"/>
            <ac:spMk id="2" creationId="{00000000-0000-0000-0000-000000000000}"/>
          </ac:spMkLst>
        </pc:spChg>
        <pc:spChg chg="mod">
          <ac:chgData name="CORREALE PIERA" userId="S::piera.correale@icbrunomunari.onmicrosoft.com::cab8d028-8070-4bca-9963-d0f715d10853" providerId="AD" clId="Web-{98BEEF95-3BC0-45D2-B691-CBFC55239A7A}" dt="2020-05-19T18:18:19.359" v="9" actId="1076"/>
          <ac:spMkLst>
            <pc:docMk/>
            <pc:sldMk cId="3743079534" sldId="263"/>
            <ac:spMk id="20" creationId="{00000000-0000-0000-0000-000000000000}"/>
          </ac:spMkLst>
        </pc:spChg>
        <pc:spChg chg="mod">
          <ac:chgData name="CORREALE PIERA" userId="S::piera.correale@icbrunomunari.onmicrosoft.com::cab8d028-8070-4bca-9963-d0f715d10853" providerId="AD" clId="Web-{98BEEF95-3BC0-45D2-B691-CBFC55239A7A}" dt="2020-05-19T18:18:24.312" v="10" actId="14100"/>
          <ac:spMkLst>
            <pc:docMk/>
            <pc:sldMk cId="3743079534" sldId="263"/>
            <ac:spMk id="22" creationId="{00000000-0000-0000-0000-000000000000}"/>
          </ac:spMkLst>
        </pc:spChg>
      </pc:sldChg>
      <pc:sldChg chg="delSp modSp">
        <pc:chgData name="CORREALE PIERA" userId="S::piera.correale@icbrunomunari.onmicrosoft.com::cab8d028-8070-4bca-9963-d0f715d10853" providerId="AD" clId="Web-{98BEEF95-3BC0-45D2-B691-CBFC55239A7A}" dt="2020-05-19T18:20:37.205" v="24" actId="1076"/>
        <pc:sldMkLst>
          <pc:docMk/>
          <pc:sldMk cId="2182064742" sldId="266"/>
        </pc:sldMkLst>
        <pc:spChg chg="del">
          <ac:chgData name="CORREALE PIERA" userId="S::piera.correale@icbrunomunari.onmicrosoft.com::cab8d028-8070-4bca-9963-d0f715d10853" providerId="AD" clId="Web-{98BEEF95-3BC0-45D2-B691-CBFC55239A7A}" dt="2020-05-19T18:20:06.626" v="19"/>
          <ac:spMkLst>
            <pc:docMk/>
            <pc:sldMk cId="2182064742" sldId="266"/>
            <ac:spMk id="2" creationId="{00000000-0000-0000-0000-000000000000}"/>
          </ac:spMkLst>
        </pc:spChg>
        <pc:spChg chg="mod">
          <ac:chgData name="CORREALE PIERA" userId="S::piera.correale@icbrunomunari.onmicrosoft.com::cab8d028-8070-4bca-9963-d0f715d10853" providerId="AD" clId="Web-{98BEEF95-3BC0-45D2-B691-CBFC55239A7A}" dt="2020-05-19T18:20:29.673" v="22" actId="1076"/>
          <ac:spMkLst>
            <pc:docMk/>
            <pc:sldMk cId="2182064742" sldId="266"/>
            <ac:spMk id="12" creationId="{00000000-0000-0000-0000-000000000000}"/>
          </ac:spMkLst>
        </pc:spChg>
        <pc:spChg chg="mod">
          <ac:chgData name="CORREALE PIERA" userId="S::piera.correale@icbrunomunari.onmicrosoft.com::cab8d028-8070-4bca-9963-d0f715d10853" providerId="AD" clId="Web-{98BEEF95-3BC0-45D2-B691-CBFC55239A7A}" dt="2020-05-19T18:20:37.205" v="24" actId="1076"/>
          <ac:spMkLst>
            <pc:docMk/>
            <pc:sldMk cId="2182064742" sldId="266"/>
            <ac:spMk id="14" creationId="{00000000-0000-0000-0000-000000000000}"/>
          </ac:spMkLst>
        </pc:spChg>
        <pc:picChg chg="mod">
          <ac:chgData name="CORREALE PIERA" userId="S::piera.correale@icbrunomunari.onmicrosoft.com::cab8d028-8070-4bca-9963-d0f715d10853" providerId="AD" clId="Web-{98BEEF95-3BC0-45D2-B691-CBFC55239A7A}" dt="2020-05-19T18:20:33.611" v="23" actId="1076"/>
          <ac:picMkLst>
            <pc:docMk/>
            <pc:sldMk cId="2182064742" sldId="266"/>
            <ac:picMk id="22" creationId="{00000000-0000-0000-0000-000000000000}"/>
          </ac:picMkLst>
        </pc:picChg>
      </pc:sldChg>
      <pc:sldChg chg="delSp modSp">
        <pc:chgData name="CORREALE PIERA" userId="S::piera.correale@icbrunomunari.onmicrosoft.com::cab8d028-8070-4bca-9963-d0f715d10853" providerId="AD" clId="Web-{98BEEF95-3BC0-45D2-B691-CBFC55239A7A}" dt="2020-05-19T18:21:49.268" v="30" actId="1076"/>
        <pc:sldMkLst>
          <pc:docMk/>
          <pc:sldMk cId="3863747571" sldId="268"/>
        </pc:sldMkLst>
        <pc:spChg chg="del">
          <ac:chgData name="CORREALE PIERA" userId="S::piera.correale@icbrunomunari.onmicrosoft.com::cab8d028-8070-4bca-9963-d0f715d10853" providerId="AD" clId="Web-{98BEEF95-3BC0-45D2-B691-CBFC55239A7A}" dt="2020-05-19T18:21:28.393" v="25"/>
          <ac:spMkLst>
            <pc:docMk/>
            <pc:sldMk cId="3863747571" sldId="268"/>
            <ac:spMk id="2" creationId="{00000000-0000-0000-0000-000000000000}"/>
          </ac:spMkLst>
        </pc:spChg>
        <pc:spChg chg="mod">
          <ac:chgData name="CORREALE PIERA" userId="S::piera.correale@icbrunomunari.onmicrosoft.com::cab8d028-8070-4bca-9963-d0f715d10853" providerId="AD" clId="Web-{98BEEF95-3BC0-45D2-B691-CBFC55239A7A}" dt="2020-05-19T18:21:40.221" v="27" actId="1076"/>
          <ac:spMkLst>
            <pc:docMk/>
            <pc:sldMk cId="3863747571" sldId="268"/>
            <ac:spMk id="22" creationId="{00000000-0000-0000-0000-000000000000}"/>
          </ac:spMkLst>
        </pc:spChg>
        <pc:picChg chg="mod">
          <ac:chgData name="CORREALE PIERA" userId="S::piera.correale@icbrunomunari.onmicrosoft.com::cab8d028-8070-4bca-9963-d0f715d10853" providerId="AD" clId="Web-{98BEEF95-3BC0-45D2-B691-CBFC55239A7A}" dt="2020-05-19T18:21:47.581" v="29" actId="1076"/>
          <ac:picMkLst>
            <pc:docMk/>
            <pc:sldMk cId="3863747571" sldId="268"/>
            <ac:picMk id="4" creationId="{00000000-0000-0000-0000-000000000000}"/>
          </ac:picMkLst>
        </pc:picChg>
        <pc:picChg chg="mod">
          <ac:chgData name="CORREALE PIERA" userId="S::piera.correale@icbrunomunari.onmicrosoft.com::cab8d028-8070-4bca-9963-d0f715d10853" providerId="AD" clId="Web-{98BEEF95-3BC0-45D2-B691-CBFC55239A7A}" dt="2020-05-19T18:21:49.268" v="30" actId="1076"/>
          <ac:picMkLst>
            <pc:docMk/>
            <pc:sldMk cId="3863747571" sldId="268"/>
            <ac:picMk id="11" creationId="{00000000-0000-0000-0000-000000000000}"/>
          </ac:picMkLst>
        </pc:picChg>
        <pc:picChg chg="mod">
          <ac:chgData name="CORREALE PIERA" userId="S::piera.correale@icbrunomunari.onmicrosoft.com::cab8d028-8070-4bca-9963-d0f715d10853" providerId="AD" clId="Web-{98BEEF95-3BC0-45D2-B691-CBFC55239A7A}" dt="2020-05-19T18:21:43.784" v="28" actId="1076"/>
          <ac:picMkLst>
            <pc:docMk/>
            <pc:sldMk cId="3863747571" sldId="268"/>
            <ac:picMk id="12" creationId="{00000000-0000-0000-0000-000000000000}"/>
          </ac:picMkLst>
        </pc:picChg>
      </pc:sldChg>
      <pc:sldChg chg="delSp modSp">
        <pc:chgData name="CORREALE PIERA" userId="S::piera.correale@icbrunomunari.onmicrosoft.com::cab8d028-8070-4bca-9963-d0f715d10853" providerId="AD" clId="Web-{98BEEF95-3BC0-45D2-B691-CBFC55239A7A}" dt="2020-05-19T18:18:49.188" v="14" actId="1076"/>
        <pc:sldMkLst>
          <pc:docMk/>
          <pc:sldMk cId="1302044346" sldId="269"/>
        </pc:sldMkLst>
        <pc:spChg chg="del">
          <ac:chgData name="CORREALE PIERA" userId="S::piera.correale@icbrunomunari.onmicrosoft.com::cab8d028-8070-4bca-9963-d0f715d10853" providerId="AD" clId="Web-{98BEEF95-3BC0-45D2-B691-CBFC55239A7A}" dt="2020-05-19T18:18:33" v="11"/>
          <ac:spMkLst>
            <pc:docMk/>
            <pc:sldMk cId="1302044346" sldId="269"/>
            <ac:spMk id="2" creationId="{00000000-0000-0000-0000-000000000000}"/>
          </ac:spMkLst>
        </pc:spChg>
        <pc:spChg chg="mod">
          <ac:chgData name="CORREALE PIERA" userId="S::piera.correale@icbrunomunari.onmicrosoft.com::cab8d028-8070-4bca-9963-d0f715d10853" providerId="AD" clId="Web-{98BEEF95-3BC0-45D2-B691-CBFC55239A7A}" dt="2020-05-19T18:18:49.188" v="14" actId="1076"/>
          <ac:spMkLst>
            <pc:docMk/>
            <pc:sldMk cId="1302044346" sldId="269"/>
            <ac:spMk id="12" creationId="{00000000-0000-0000-0000-000000000000}"/>
          </ac:spMkLst>
        </pc:spChg>
      </pc:sldChg>
      <pc:sldChg chg="delSp modSp">
        <pc:chgData name="CORREALE PIERA" userId="S::piera.correale@icbrunomunari.onmicrosoft.com::cab8d028-8070-4bca-9963-d0f715d10853" providerId="AD" clId="Web-{98BEEF95-3BC0-45D2-B691-CBFC55239A7A}" dt="2020-05-19T18:22:57.644" v="41" actId="1076"/>
        <pc:sldMkLst>
          <pc:docMk/>
          <pc:sldMk cId="3212665747" sldId="276"/>
        </pc:sldMkLst>
        <pc:spChg chg="del">
          <ac:chgData name="CORREALE PIERA" userId="S::piera.correale@icbrunomunari.onmicrosoft.com::cab8d028-8070-4bca-9963-d0f715d10853" providerId="AD" clId="Web-{98BEEF95-3BC0-45D2-B691-CBFC55239A7A}" dt="2020-05-19T18:22:02.268" v="31"/>
          <ac:spMkLst>
            <pc:docMk/>
            <pc:sldMk cId="3212665747" sldId="276"/>
            <ac:spMk id="2" creationId="{00000000-0000-0000-0000-000000000000}"/>
          </ac:spMkLst>
        </pc:spChg>
        <pc:spChg chg="mod">
          <ac:chgData name="CORREALE PIERA" userId="S::piera.correale@icbrunomunari.onmicrosoft.com::cab8d028-8070-4bca-9963-d0f715d10853" providerId="AD" clId="Web-{98BEEF95-3BC0-45D2-B691-CBFC55239A7A}" dt="2020-05-19T18:22:49.754" v="40" actId="14100"/>
          <ac:spMkLst>
            <pc:docMk/>
            <pc:sldMk cId="3212665747" sldId="276"/>
            <ac:spMk id="22" creationId="{00000000-0000-0000-0000-000000000000}"/>
          </ac:spMkLst>
        </pc:spChg>
        <pc:picChg chg="mod">
          <ac:chgData name="CORREALE PIERA" userId="S::piera.correale@icbrunomunari.onmicrosoft.com::cab8d028-8070-4bca-9963-d0f715d10853" providerId="AD" clId="Web-{98BEEF95-3BC0-45D2-B691-CBFC55239A7A}" dt="2020-05-19T18:22:27.472" v="36" actId="1076"/>
          <ac:picMkLst>
            <pc:docMk/>
            <pc:sldMk cId="3212665747" sldId="276"/>
            <ac:picMk id="12" creationId="{00000000-0000-0000-0000-000000000000}"/>
          </ac:picMkLst>
        </pc:picChg>
        <pc:picChg chg="mod">
          <ac:chgData name="CORREALE PIERA" userId="S::piera.correale@icbrunomunari.onmicrosoft.com::cab8d028-8070-4bca-9963-d0f715d10853" providerId="AD" clId="Web-{98BEEF95-3BC0-45D2-B691-CBFC55239A7A}" dt="2020-05-19T18:22:57.644" v="41" actId="1076"/>
          <ac:picMkLst>
            <pc:docMk/>
            <pc:sldMk cId="3212665747" sldId="276"/>
            <ac:picMk id="13" creationId="{00000000-0000-0000-0000-000000000000}"/>
          </ac:picMkLst>
        </pc:picChg>
      </pc:sldChg>
      <pc:sldChg chg="delSp modSp">
        <pc:chgData name="CORREALE PIERA" userId="S::piera.correale@icbrunomunari.onmicrosoft.com::cab8d028-8070-4bca-9963-d0f715d10853" providerId="AD" clId="Web-{98BEEF95-3BC0-45D2-B691-CBFC55239A7A}" dt="2020-05-19T18:19:54.111" v="18" actId="1076"/>
        <pc:sldMkLst>
          <pc:docMk/>
          <pc:sldMk cId="635929355" sldId="277"/>
        </pc:sldMkLst>
        <pc:spChg chg="del">
          <ac:chgData name="CORREALE PIERA" userId="S::piera.correale@icbrunomunari.onmicrosoft.com::cab8d028-8070-4bca-9963-d0f715d10853" providerId="AD" clId="Web-{98BEEF95-3BC0-45D2-B691-CBFC55239A7A}" dt="2020-05-19T18:19:02.625" v="15"/>
          <ac:spMkLst>
            <pc:docMk/>
            <pc:sldMk cId="635929355" sldId="277"/>
            <ac:spMk id="2" creationId="{00000000-0000-0000-0000-000000000000}"/>
          </ac:spMkLst>
        </pc:spChg>
        <pc:spChg chg="mod">
          <ac:chgData name="CORREALE PIERA" userId="S::piera.correale@icbrunomunari.onmicrosoft.com::cab8d028-8070-4bca-9963-d0f715d10853" providerId="AD" clId="Web-{98BEEF95-3BC0-45D2-B691-CBFC55239A7A}" dt="2020-05-19T18:19:46.564" v="16" actId="1076"/>
          <ac:spMkLst>
            <pc:docMk/>
            <pc:sldMk cId="635929355" sldId="277"/>
            <ac:spMk id="12" creationId="{00000000-0000-0000-0000-000000000000}"/>
          </ac:spMkLst>
        </pc:spChg>
        <pc:picChg chg="mod">
          <ac:chgData name="CORREALE PIERA" userId="S::piera.correale@icbrunomunari.onmicrosoft.com::cab8d028-8070-4bca-9963-d0f715d10853" providerId="AD" clId="Web-{98BEEF95-3BC0-45D2-B691-CBFC55239A7A}" dt="2020-05-19T18:19:49.532" v="17" actId="1076"/>
          <ac:picMkLst>
            <pc:docMk/>
            <pc:sldMk cId="635929355" sldId="277"/>
            <ac:picMk id="4" creationId="{00000000-0000-0000-0000-000000000000}"/>
          </ac:picMkLst>
        </pc:picChg>
        <pc:picChg chg="mod">
          <ac:chgData name="CORREALE PIERA" userId="S::piera.correale@icbrunomunari.onmicrosoft.com::cab8d028-8070-4bca-9963-d0f715d10853" providerId="AD" clId="Web-{98BEEF95-3BC0-45D2-B691-CBFC55239A7A}" dt="2020-05-19T18:19:54.111" v="18" actId="1076"/>
          <ac:picMkLst>
            <pc:docMk/>
            <pc:sldMk cId="635929355" sldId="277"/>
            <ac:picMk id="7"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0C0316-95C9-49F2-B155-974252A54297}" type="datetimeFigureOut">
              <a:rPr lang="it-IT" smtClean="0"/>
              <a:t>19/05/2020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05ED19-9880-4559-ADB1-84A4D42CE7E7}" type="slidenum">
              <a:rPr lang="it-IT" smtClean="0"/>
              <a:t>‹N›</a:t>
            </a:fld>
            <a:endParaRPr lang="it-IT"/>
          </a:p>
        </p:txBody>
      </p:sp>
    </p:spTree>
    <p:extLst>
      <p:ext uri="{BB962C8B-B14F-4D97-AF65-F5344CB8AC3E}">
        <p14:creationId xmlns:p14="http://schemas.microsoft.com/office/powerpoint/2010/main" val="4212971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7805ED19-9880-4559-ADB1-84A4D42CE7E7}" type="slidenum">
              <a:rPr lang="it-IT" smtClean="0"/>
              <a:t>3</a:t>
            </a:fld>
            <a:endParaRPr lang="it-IT"/>
          </a:p>
        </p:txBody>
      </p:sp>
    </p:spTree>
    <p:extLst>
      <p:ext uri="{BB962C8B-B14F-4D97-AF65-F5344CB8AC3E}">
        <p14:creationId xmlns:p14="http://schemas.microsoft.com/office/powerpoint/2010/main" val="1919600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it-IT"/>
              <a:t>Fare clic per modificare lo stile del titolo</a:t>
            </a:r>
            <a:endParaRPr lang="en-US"/>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a:p>
        </p:txBody>
      </p:sp>
      <p:sp>
        <p:nvSpPr>
          <p:cNvPr id="4" name="Date Placeholder 3"/>
          <p:cNvSpPr>
            <a:spLocks noGrp="1"/>
          </p:cNvSpPr>
          <p:nvPr>
            <p:ph type="dt" sz="half" idx="10"/>
          </p:nvPr>
        </p:nvSpPr>
        <p:spPr/>
        <p:txBody>
          <a:bodyPr/>
          <a:lstStyle/>
          <a:p>
            <a:fld id="{09B482E8-6E0E-1B4F-B1FD-C69DB9E858D9}" type="datetimeFigureOut">
              <a:rPr lang="en-US" smtClean="0"/>
              <a:pPr/>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3943710166"/>
      </p:ext>
    </p:extLst>
  </p:cSld>
  <p:clrMapOvr>
    <a:masterClrMapping/>
  </p:clrMapOvr>
  <mc:AlternateContent xmlns:mc="http://schemas.openxmlformats.org/markup-compatibility/2006" xmlns:p14="http://schemas.microsoft.com/office/powerpoint/2010/main">
    <mc:Choice Requires="p14">
      <p:transition spd="slow" p14:dur="1500" advClick="0" advTm="7000">
        <p:random/>
      </p:transition>
    </mc:Choice>
    <mc:Fallback xmlns="">
      <p:transition spd="slow" advClick="0" advTm="7000">
        <p:random/>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it-IT"/>
              <a:t>Fare clic per modificare lo stile del titolo</a:t>
            </a:r>
            <a:endParaRPr lang="en-US"/>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it-IT"/>
              <a:t>Fare clic sull'icona per inserire un'immagine</a:t>
            </a:r>
            <a:endParaRPr lang="en-US"/>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09B482E8-6E0E-1B4F-B1FD-C69DB9E858D9}" type="datetimeFigureOut">
              <a:rPr lang="en-US" smtClean="0"/>
              <a:pPr/>
              <a:t>5/19/2020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2955229895"/>
      </p:ext>
    </p:extLst>
  </p:cSld>
  <p:clrMapOvr>
    <a:masterClrMapping/>
  </p:clrMapOvr>
  <mc:AlternateContent xmlns:mc="http://schemas.openxmlformats.org/markup-compatibility/2006" xmlns:p14="http://schemas.microsoft.com/office/powerpoint/2010/main">
    <mc:Choice Requires="p14">
      <p:transition spd="slow" p14:dur="1500" advClick="0" advTm="7000">
        <p:random/>
      </p:transition>
    </mc:Choice>
    <mc:Fallback xmlns="">
      <p:transition spd="slow" advClick="0" advTm="7000">
        <p:random/>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it-IT"/>
              <a:t>Fare clic per modificare lo stile del titolo</a:t>
            </a:r>
            <a:endParaRPr lang="en-US"/>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09B482E8-6E0E-1B4F-B1FD-C69DB9E858D9}" type="datetimeFigureOut">
              <a:rPr lang="en-US" smtClean="0"/>
              <a:pPr/>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1025903743"/>
      </p:ext>
    </p:extLst>
  </p:cSld>
  <p:clrMapOvr>
    <a:masterClrMapping/>
  </p:clrMapOvr>
  <mc:AlternateContent xmlns:mc="http://schemas.openxmlformats.org/markup-compatibility/2006" xmlns:p14="http://schemas.microsoft.com/office/powerpoint/2010/main">
    <mc:Choice Requires="p14">
      <p:transition spd="slow" p14:dur="1500" advClick="0" advTm="7000">
        <p:random/>
      </p:transition>
    </mc:Choice>
    <mc:Fallback xmlns="">
      <p:transition spd="slow" advClick="0" advTm="7000">
        <p:random/>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it-IT"/>
              <a:t>Fare clic per modificare lo stile del titolo</a:t>
            </a:r>
            <a:endParaRPr lang="en-US"/>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it-IT"/>
              <a:t>Fare clic per modificare stili del testo dello schema</a:t>
            </a:r>
          </a:p>
        </p:txBody>
      </p:sp>
      <p:sp>
        <p:nvSpPr>
          <p:cNvPr id="2" name="Date Placeholder 1"/>
          <p:cNvSpPr>
            <a:spLocks noGrp="1"/>
          </p:cNvSpPr>
          <p:nvPr>
            <p:ph type="dt" sz="half" idx="10"/>
          </p:nvPr>
        </p:nvSpPr>
        <p:spPr/>
        <p:txBody>
          <a:bodyPr/>
          <a:lstStyle/>
          <a:p>
            <a:fld id="{09B482E8-6E0E-1B4F-B1FD-C69DB9E858D9}" type="datetimeFigureOut">
              <a:rPr lang="en-US" smtClean="0"/>
              <a:pPr/>
              <a:t>5/19/2020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3151336675"/>
      </p:ext>
    </p:extLst>
  </p:cSld>
  <p:clrMapOvr>
    <a:masterClrMapping/>
  </p:clrMapOvr>
  <mc:AlternateContent xmlns:mc="http://schemas.openxmlformats.org/markup-compatibility/2006" xmlns:p14="http://schemas.microsoft.com/office/powerpoint/2010/main">
    <mc:Choice Requires="p14">
      <p:transition spd="slow" p14:dur="1500" advClick="0" advTm="7000">
        <p:random/>
      </p:transition>
    </mc:Choice>
    <mc:Fallback xmlns="">
      <p:transition spd="slow" advClick="0" advTm="7000">
        <p:random/>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a:t>
            </a:r>
            <a:endParaRPr lang="en-US"/>
          </a:p>
        </p:txBody>
      </p:sp>
      <p:sp>
        <p:nvSpPr>
          <p:cNvPr id="3" name="Vertical Text Placeholder 2"/>
          <p:cNvSpPr>
            <a:spLocks noGrp="1"/>
          </p:cNvSpPr>
          <p:nvPr>
            <p:ph type="body" orient="vert" idx="1"/>
          </p:nvPr>
        </p:nvSpPr>
        <p:spPr/>
        <p:txBody>
          <a:bodyPr vert="eaVert" ancho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09B482E8-6E0E-1B4F-B1FD-C69DB9E858D9}" type="datetimeFigureOut">
              <a:rPr lang="en-US" smtClean="0"/>
              <a:pPr/>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2256918783"/>
      </p:ext>
    </p:extLst>
  </p:cSld>
  <p:clrMapOvr>
    <a:masterClrMapping/>
  </p:clrMapOvr>
  <mc:AlternateContent xmlns:mc="http://schemas.openxmlformats.org/markup-compatibility/2006" xmlns:p14="http://schemas.microsoft.com/office/powerpoint/2010/main">
    <mc:Choice Requires="p14">
      <p:transition spd="slow" p14:dur="1500" advClick="0" advTm="7000">
        <p:random/>
      </p:transition>
    </mc:Choice>
    <mc:Fallback xmlns="">
      <p:transition spd="slow" advClick="0" advTm="7000">
        <p:random/>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it-IT"/>
              <a:t>Fare clic per modificare lo stile del titolo</a:t>
            </a:r>
            <a:endParaRPr lang="en-US"/>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09B482E8-6E0E-1B4F-B1FD-C69DB9E858D9}" type="datetimeFigureOut">
              <a:rPr lang="en-US" smtClean="0"/>
              <a:pPr/>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2767125273"/>
      </p:ext>
    </p:extLst>
  </p:cSld>
  <p:clrMapOvr>
    <a:masterClrMapping/>
  </p:clrMapOvr>
  <mc:AlternateContent xmlns:mc="http://schemas.openxmlformats.org/markup-compatibility/2006" xmlns:p14="http://schemas.microsoft.com/office/powerpoint/2010/main">
    <mc:Choice Requires="p14">
      <p:transition spd="slow" p14:dur="1500" advClick="0" advTm="7000">
        <p:random/>
      </p:transition>
    </mc:Choice>
    <mc:Fallback xmlns="">
      <p:transition spd="slow" advClick="0" advTm="7000">
        <p:random/>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s-ES"/>
              <a:t>Haga clic para modificar el estilo de título del patrón</a:t>
            </a:r>
            <a:endParaRPr lang="en-US"/>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
        <p:nvSpPr>
          <p:cNvPr id="4" name="Date Placeholder 3"/>
          <p:cNvSpPr>
            <a:spLocks noGrp="1"/>
          </p:cNvSpPr>
          <p:nvPr>
            <p:ph type="dt" sz="half" idx="10"/>
          </p:nvPr>
        </p:nvSpPr>
        <p:spPr/>
        <p:txBody>
          <a:bodyPr/>
          <a:lstStyle/>
          <a:p>
            <a:fld id="{08B9EBBA-996F-894A-B54A-D6246ED52CEA}" type="datetimeFigureOut">
              <a:rPr lang="en-US" smtClean="0"/>
              <a:pPr/>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3817944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s-ES"/>
              <a:t>Haga clic para modificar el estilo de título del patrón</a:t>
            </a:r>
            <a:endParaRPr lang="en-US"/>
          </a:p>
        </p:txBody>
      </p:sp>
      <p:sp>
        <p:nvSpPr>
          <p:cNvPr id="3" name="Content Placeholder 2"/>
          <p:cNvSpPr>
            <a:spLocks noGrp="1"/>
          </p:cNvSpPr>
          <p:nvPr>
            <p:ph idx="1"/>
          </p:nvPr>
        </p:nvSpPr>
        <p:spPr>
          <a:xfrm>
            <a:off x="818712" y="2222287"/>
            <a:ext cx="10554574" cy="3636511"/>
          </a:xfrm>
        </p:spPr>
        <p:txBody>
          <a:bodyPr/>
          <a:lstStyle/>
          <a:p>
            <a:pPr lvl="0"/>
            <a:r>
              <a:rPr lang="es-ES"/>
              <a:t>Editar los estilos de texto del patrón
Segundo nivel
Tercer nivel
Cuarto nivel
Quinto nivel</a:t>
            </a:r>
            <a:endParaRPr lang="en-US"/>
          </a:p>
        </p:txBody>
      </p:sp>
      <p:sp>
        <p:nvSpPr>
          <p:cNvPr id="4" name="Date Placeholder 3"/>
          <p:cNvSpPr>
            <a:spLocks noGrp="1"/>
          </p:cNvSpPr>
          <p:nvPr>
            <p:ph type="dt" sz="half" idx="10"/>
          </p:nvPr>
        </p:nvSpPr>
        <p:spPr/>
        <p:txBody>
          <a:bodyPr/>
          <a:lstStyle/>
          <a:p>
            <a:fld id="{9B3A1323-8D79-1946-B0D7-40001CF92E9D}" type="datetimeFigureOut">
              <a:rPr lang="en-US" smtClean="0"/>
              <a:pPr/>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481232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s-ES"/>
              <a:t>Haga clic para modificar el estilo de título del patrón</a:t>
            </a:r>
            <a:endParaRPr lang="en-US"/>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a:p>
        </p:txBody>
      </p:sp>
      <p:sp>
        <p:nvSpPr>
          <p:cNvPr id="4" name="Date Placeholder 3"/>
          <p:cNvSpPr>
            <a:spLocks noGrp="1"/>
          </p:cNvSpPr>
          <p:nvPr>
            <p:ph type="dt" sz="half" idx="10"/>
          </p:nvPr>
        </p:nvSpPr>
        <p:spPr/>
        <p:txBody>
          <a:bodyPr/>
          <a:lstStyle/>
          <a:p>
            <a:fld id="{8DFA1846-DA80-1C48-A609-854EA85C59AD}" type="datetimeFigureOut">
              <a:rPr lang="en-US" smtClean="0"/>
              <a:pPr/>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823546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818712" y="2222287"/>
            <a:ext cx="5185873" cy="3638763"/>
          </a:xfrm>
        </p:spPr>
        <p:txBody>
          <a:bodyPr>
            <a:normAutofit/>
          </a:bodyPr>
          <a:lstStyle/>
          <a:p>
            <a:pPr lvl="0"/>
            <a:r>
              <a:rPr lang="es-ES"/>
              <a:t>Editar los estilos de texto del patrón
Segundo nivel
Tercer nivel
Cuarto nivel
Quinto nivel</a:t>
            </a:r>
            <a:endParaRPr lang="en-US"/>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s-ES"/>
              <a:t>Editar los estilos de texto del patrón
Segundo nivel
Tercer nivel
Cuarto nivel
Quinto nivel</a:t>
            </a:r>
            <a:endParaRPr lang="en-US"/>
          </a:p>
        </p:txBody>
      </p:sp>
      <p:sp>
        <p:nvSpPr>
          <p:cNvPr id="5" name="Date Placeholder 4"/>
          <p:cNvSpPr>
            <a:spLocks noGrp="1"/>
          </p:cNvSpPr>
          <p:nvPr>
            <p:ph type="dt" sz="half" idx="10"/>
          </p:nvPr>
        </p:nvSpPr>
        <p:spPr/>
        <p:txBody>
          <a:bodyPr/>
          <a:lstStyle/>
          <a:p>
            <a:fld id="{57302355-E14B-8545-A8F8-0FE83CC9D524}" type="datetimeFigureOut">
              <a:rPr lang="en-US" smtClean="0"/>
              <a:pPr/>
              <a:t>5/19/2020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2697879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s-ES"/>
              <a:t>Editar los estilos de texto del patrón
Segundo nivel
Tercer nivel
Cuarto nivel
Quinto nivel</a:t>
            </a:r>
            <a:endParaRPr lang="en-US"/>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s-ES"/>
              <a:t>Editar los estilos de texto del patrón
Segundo nivel
Tercer nivel
Cuarto nivel
Quinto nivel</a:t>
            </a:r>
            <a:endParaRPr lang="en-US"/>
          </a:p>
        </p:txBody>
      </p:sp>
      <p:sp>
        <p:nvSpPr>
          <p:cNvPr id="7" name="Date Placeholder 6"/>
          <p:cNvSpPr>
            <a:spLocks noGrp="1"/>
          </p:cNvSpPr>
          <p:nvPr>
            <p:ph type="dt" sz="half" idx="10"/>
          </p:nvPr>
        </p:nvSpPr>
        <p:spPr/>
        <p:txBody>
          <a:bodyPr/>
          <a:lstStyle/>
          <a:p>
            <a:fld id="{02640F58-564D-2B4F-AE67-E407BA4FCF45}" type="datetimeFigureOut">
              <a:rPr lang="en-US" smtClean="0"/>
              <a:pPr/>
              <a:t>5/19/2020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549388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it-IT"/>
              <a:t>Fare clic per modificare lo stile del titolo</a:t>
            </a:r>
            <a:endParaRPr lang="en-US"/>
          </a:p>
        </p:txBody>
      </p:sp>
      <p:sp>
        <p:nvSpPr>
          <p:cNvPr id="3" name="Content Placeholder 2"/>
          <p:cNvSpPr>
            <a:spLocks noGrp="1"/>
          </p:cNvSpPr>
          <p:nvPr>
            <p:ph idx="1"/>
          </p:nvPr>
        </p:nvSpPr>
        <p:spPr>
          <a:xfrm>
            <a:off x="818712" y="2222287"/>
            <a:ext cx="10554574" cy="3636511"/>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09B482E8-6E0E-1B4F-B1FD-C69DB9E858D9}" type="datetimeFigureOut">
              <a:rPr lang="en-US" smtClean="0"/>
              <a:pPr/>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850437436"/>
      </p:ext>
    </p:extLst>
  </p:cSld>
  <p:clrMapOvr>
    <a:masterClrMapping/>
  </p:clrMapOvr>
  <mc:AlternateContent xmlns:mc="http://schemas.openxmlformats.org/markup-compatibility/2006" xmlns:p14="http://schemas.microsoft.com/office/powerpoint/2010/main">
    <mc:Choice Requires="p14">
      <p:transition spd="slow" p14:dur="1500" advClick="0" advTm="7000">
        <p:random/>
      </p:transition>
    </mc:Choice>
    <mc:Fallback xmlns="">
      <p:transition spd="slow" advClick="0" advTm="7000">
        <p:random/>
      </p:transition>
    </mc:Fallback>
  </mc:AlternateContent>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F13A34C8-038E-2045-AF43-DF7DBB8E0E9E}" type="datetimeFigureOut">
              <a:rPr lang="en-US" smtClean="0"/>
              <a:pPr/>
              <a:t>5/19/2020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27998825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5/19/2020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1834955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s-ES"/>
              <a:t>Haga clic para modificar el estilo de título del patrón</a:t>
            </a:r>
            <a:endParaRPr lang="en-US"/>
          </a:p>
        </p:txBody>
      </p:sp>
      <p:sp>
        <p:nvSpPr>
          <p:cNvPr id="3" name="Content Placeholder 2"/>
          <p:cNvSpPr>
            <a:spLocks noGrp="1"/>
          </p:cNvSpPr>
          <p:nvPr>
            <p:ph idx="1"/>
          </p:nvPr>
        </p:nvSpPr>
        <p:spPr>
          <a:xfrm>
            <a:off x="4855633" y="446088"/>
            <a:ext cx="6252633" cy="5414963"/>
          </a:xfrm>
        </p:spPr>
        <p:txBody>
          <a:bodyPr>
            <a:normAutofit/>
          </a:bodyPr>
          <a:lstStyle/>
          <a:p>
            <a:pPr lvl="0"/>
            <a:r>
              <a:rPr lang="es-ES"/>
              <a:t>Editar los estilos de texto del patrón
Segundo nivel
Tercer nivel
Cuarto nivel
Quinto nivel</a:t>
            </a:r>
            <a:endParaRPr lang="en-US"/>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
Segundo nivel
Tercer nivel
Cuarto nivel
Quinto nivel</a:t>
            </a:r>
            <a:endParaRPr lang="en-US"/>
          </a:p>
        </p:txBody>
      </p:sp>
      <p:sp>
        <p:nvSpPr>
          <p:cNvPr id="5" name="Date Placeholder 4"/>
          <p:cNvSpPr>
            <a:spLocks noGrp="1"/>
          </p:cNvSpPr>
          <p:nvPr>
            <p:ph type="dt" sz="half" idx="10"/>
          </p:nvPr>
        </p:nvSpPr>
        <p:spPr/>
        <p:txBody>
          <a:bodyPr/>
          <a:lstStyle/>
          <a:p>
            <a:fld id="{D0DF5E60-9974-AC48-9591-99C2BB44B7CF}" type="datetimeFigureOut">
              <a:rPr lang="en-US" smtClean="0"/>
              <a:pPr/>
              <a:t>5/19/2020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3718045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s-ES"/>
              <a:t>Haga clic para modificar el estilo de título del patrón</a:t>
            </a:r>
            <a:endParaRPr lang="en-US"/>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s-ES"/>
              <a:t>Haga clic en el icono para agregar una imagen</a:t>
            </a:r>
            <a:endParaRPr lang="en-US"/>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
Segundo nivel
Tercer nivel
Cuarto nivel
Quinto nivel</a:t>
            </a:r>
            <a:endParaRPr lang="en-US"/>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smtClean="0"/>
              <a:pPr/>
              <a:t>5/19/2020</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1380288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s-ES"/>
              <a:t>Haga clic para modificar el estilo de título del patrón</a:t>
            </a:r>
            <a:endParaRPr lang="en-US"/>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s-ES"/>
              <a:t>Haga clic en el icono para agregar una imagen</a:t>
            </a:r>
            <a:endParaRPr lang="en-US"/>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
Segundo nivel
Tercer nivel
Cuarto nivel
Quinto nivel</a:t>
            </a:r>
            <a:endParaRPr lang="en-US"/>
          </a:p>
        </p:txBody>
      </p:sp>
      <p:sp>
        <p:nvSpPr>
          <p:cNvPr id="5" name="Date Placeholder 4"/>
          <p:cNvSpPr>
            <a:spLocks noGrp="1"/>
          </p:cNvSpPr>
          <p:nvPr>
            <p:ph type="dt" sz="half" idx="10"/>
          </p:nvPr>
        </p:nvSpPr>
        <p:spPr/>
        <p:txBody>
          <a:bodyPr/>
          <a:lstStyle/>
          <a:p>
            <a:fld id="{18C79C5D-2A6F-F04D-97DA-BEF2467B64E4}" type="datetimeFigureOut">
              <a:rPr lang="en-US" smtClean="0"/>
              <a:pPr/>
              <a:t>5/19/2020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38791409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s-ES"/>
              <a:t>Haga clic para modificar el estilo de título del patrón</a:t>
            </a:r>
            <a:endParaRPr lang="en-US"/>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s-ES"/>
              <a:t>Editar los estilos de texto del patrón
Segundo nivel
Tercer nivel
Cuarto nivel
Quinto nivel</a:t>
            </a:r>
            <a:endParaRPr lang="en-US"/>
          </a:p>
        </p:txBody>
      </p:sp>
      <p:sp>
        <p:nvSpPr>
          <p:cNvPr id="4" name="Date Placeholder 3"/>
          <p:cNvSpPr>
            <a:spLocks noGrp="1"/>
          </p:cNvSpPr>
          <p:nvPr>
            <p:ph type="dt" sz="half" idx="10"/>
          </p:nvPr>
        </p:nvSpPr>
        <p:spPr/>
        <p:txBody>
          <a:bodyPr/>
          <a:lstStyle/>
          <a:p>
            <a:fld id="{8DFA1846-DA80-1C48-A609-854EA85C59AD}" type="datetimeFigureOut">
              <a:rPr lang="en-US" smtClean="0"/>
              <a:pPr/>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1606442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s-ES"/>
              <a:t>Haga clic para modificar el estilo de título del patrón</a:t>
            </a:r>
            <a:endParaRPr lang="en-US"/>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s-ES"/>
              <a:t>Editar los estilos de texto del patrón
Segundo nivel
Tercer nivel
Cuarto nivel
Quinto nivel</a:t>
            </a:r>
            <a:endParaRPr lang="en-US"/>
          </a:p>
        </p:txBody>
      </p:sp>
      <p:sp>
        <p:nvSpPr>
          <p:cNvPr id="2" name="Date Placeholder 1"/>
          <p:cNvSpPr>
            <a:spLocks noGrp="1"/>
          </p:cNvSpPr>
          <p:nvPr>
            <p:ph type="dt" sz="half" idx="10"/>
          </p:nvPr>
        </p:nvSpPr>
        <p:spPr/>
        <p:txBody>
          <a:bodyPr/>
          <a:lstStyle/>
          <a:p>
            <a:fld id="{FBF54567-0DE4-3F47-BF90-CB84690072F9}" type="datetimeFigureOut">
              <a:rPr lang="en-US" smtClean="0"/>
              <a:pPr/>
              <a:t>5/19/2020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35527726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nchor="t"/>
          <a:lstStyle/>
          <a:p>
            <a:pPr lvl="0"/>
            <a:r>
              <a:rPr lang="es-ES"/>
              <a:t>Editar los estilos de texto del patrón
Segundo nivel
Tercer nivel
Cuarto nivel
Quinto nivel</a:t>
            </a:r>
            <a:endParaRPr lang="en-US"/>
          </a:p>
        </p:txBody>
      </p:sp>
      <p:sp>
        <p:nvSpPr>
          <p:cNvPr id="4" name="Date Placeholder 3"/>
          <p:cNvSpPr>
            <a:spLocks noGrp="1"/>
          </p:cNvSpPr>
          <p:nvPr>
            <p:ph type="dt" sz="half" idx="10"/>
          </p:nvPr>
        </p:nvSpPr>
        <p:spPr/>
        <p:txBody>
          <a:bodyPr/>
          <a:lstStyle/>
          <a:p>
            <a:fld id="{C6C52C72-DE31-F449-A4ED-4C594FD91407}" type="datetimeFigureOut">
              <a:rPr lang="en-US" smtClean="0"/>
              <a:pPr/>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33543151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s-ES"/>
              <a:t>Editar los estilos de texto del patrón
Segundo nivel
Tercer nivel
Cuarto nivel
Quinto nivel</a:t>
            </a:r>
            <a:endParaRPr lang="en-US"/>
          </a:p>
        </p:txBody>
      </p:sp>
      <p:sp>
        <p:nvSpPr>
          <p:cNvPr id="4" name="Date Placeholder 3"/>
          <p:cNvSpPr>
            <a:spLocks noGrp="1"/>
          </p:cNvSpPr>
          <p:nvPr>
            <p:ph type="dt" sz="half" idx="10"/>
          </p:nvPr>
        </p:nvSpPr>
        <p:spPr/>
        <p:txBody>
          <a:bodyPr/>
          <a:lstStyle/>
          <a:p>
            <a:fld id="{ED62726E-379B-B349-9EED-81ED093FA806}" type="datetimeFigureOut">
              <a:rPr lang="en-US" smtClean="0"/>
              <a:pPr/>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170103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it-IT"/>
              <a:t>Fare clic per modificare lo stile del titolo</a:t>
            </a:r>
            <a:endParaRPr lang="en-US"/>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09B482E8-6E0E-1B4F-B1FD-C69DB9E858D9}" type="datetimeFigureOut">
              <a:rPr lang="en-US" smtClean="0"/>
              <a:pPr/>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4123552941"/>
      </p:ext>
    </p:extLst>
  </p:cSld>
  <p:clrMapOvr>
    <a:masterClrMapping/>
  </p:clrMapOvr>
  <mc:AlternateContent xmlns:mc="http://schemas.openxmlformats.org/markup-compatibility/2006" xmlns:p14="http://schemas.microsoft.com/office/powerpoint/2010/main">
    <mc:Choice Requires="p14">
      <p:transition spd="slow" p14:dur="1500" advClick="0" advTm="7000">
        <p:random/>
      </p:transition>
    </mc:Choice>
    <mc:Fallback xmlns="">
      <p:transition spd="slow" advClick="0" advTm="7000">
        <p:random/>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a:t>
            </a:r>
            <a:endParaRPr lang="en-US"/>
          </a:p>
        </p:txBody>
      </p:sp>
      <p:sp>
        <p:nvSpPr>
          <p:cNvPr id="3" name="Content Placeholder 2"/>
          <p:cNvSpPr>
            <a:spLocks noGrp="1"/>
          </p:cNvSpPr>
          <p:nvPr>
            <p:ph sz="half" idx="1"/>
          </p:nvPr>
        </p:nvSpPr>
        <p:spPr>
          <a:xfrm>
            <a:off x="818712" y="2222287"/>
            <a:ext cx="5185873" cy="3638763"/>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Content Placeholder 3"/>
          <p:cNvSpPr>
            <a:spLocks noGrp="1"/>
          </p:cNvSpPr>
          <p:nvPr>
            <p:ph sz="half" idx="2"/>
          </p:nvPr>
        </p:nvSpPr>
        <p:spPr>
          <a:xfrm>
            <a:off x="6187415" y="2222287"/>
            <a:ext cx="5194583" cy="3638764"/>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4"/>
          <p:cNvSpPr>
            <a:spLocks noGrp="1"/>
          </p:cNvSpPr>
          <p:nvPr>
            <p:ph type="dt" sz="half" idx="10"/>
          </p:nvPr>
        </p:nvSpPr>
        <p:spPr/>
        <p:txBody>
          <a:bodyPr/>
          <a:lstStyle/>
          <a:p>
            <a:fld id="{09B482E8-6E0E-1B4F-B1FD-C69DB9E858D9}" type="datetimeFigureOut">
              <a:rPr lang="en-US" smtClean="0"/>
              <a:pPr/>
              <a:t>5/19/2020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1096341059"/>
      </p:ext>
    </p:extLst>
  </p:cSld>
  <p:clrMapOvr>
    <a:masterClrMapping/>
  </p:clrMapOvr>
  <mc:AlternateContent xmlns:mc="http://schemas.openxmlformats.org/markup-compatibility/2006" xmlns:p14="http://schemas.microsoft.com/office/powerpoint/2010/main">
    <mc:Choice Requires="p14">
      <p:transition spd="slow" p14:dur="1500" advClick="0" advTm="7000">
        <p:random/>
      </p:transition>
    </mc:Choice>
    <mc:Fallback xmlns="">
      <p:transition spd="slow" advClick="0" advTm="7000">
        <p:random/>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it-IT"/>
              <a:t>Fare clic per modificare lo stile del titolo</a:t>
            </a:r>
            <a:endParaRPr lang="en-US"/>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a:spLocks noGrp="1"/>
          </p:cNvSpPr>
          <p:nvPr>
            <p:ph type="dt" sz="half" idx="10"/>
          </p:nvPr>
        </p:nvSpPr>
        <p:spPr/>
        <p:txBody>
          <a:bodyPr/>
          <a:lstStyle/>
          <a:p>
            <a:fld id="{09B482E8-6E0E-1B4F-B1FD-C69DB9E858D9}" type="datetimeFigureOut">
              <a:rPr lang="en-US" smtClean="0"/>
              <a:pPr/>
              <a:t>5/19/2020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922352953"/>
      </p:ext>
    </p:extLst>
  </p:cSld>
  <p:clrMapOvr>
    <a:masterClrMapping/>
  </p:clrMapOvr>
  <mc:AlternateContent xmlns:mc="http://schemas.openxmlformats.org/markup-compatibility/2006" xmlns:p14="http://schemas.microsoft.com/office/powerpoint/2010/main">
    <mc:Choice Requires="p14">
      <p:transition spd="slow" p14:dur="1500" advClick="0" advTm="7000">
        <p:random/>
      </p:transition>
    </mc:Choice>
    <mc:Fallback xmlns="">
      <p:transition spd="slow" advClick="0" advTm="7000">
        <p:random/>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a:t>
            </a:r>
            <a:endParaRPr lang="en-US"/>
          </a:p>
        </p:txBody>
      </p:sp>
      <p:sp>
        <p:nvSpPr>
          <p:cNvPr id="3" name="Date Placeholder 2"/>
          <p:cNvSpPr>
            <a:spLocks noGrp="1"/>
          </p:cNvSpPr>
          <p:nvPr>
            <p:ph type="dt" sz="half" idx="10"/>
          </p:nvPr>
        </p:nvSpPr>
        <p:spPr/>
        <p:txBody>
          <a:bodyPr/>
          <a:lstStyle/>
          <a:p>
            <a:fld id="{09B482E8-6E0E-1B4F-B1FD-C69DB9E858D9}" type="datetimeFigureOut">
              <a:rPr lang="en-US" smtClean="0"/>
              <a:pPr/>
              <a:t>5/19/2020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1841383558"/>
      </p:ext>
    </p:extLst>
  </p:cSld>
  <p:clrMapOvr>
    <a:masterClrMapping/>
  </p:clrMapOvr>
  <mc:AlternateContent xmlns:mc="http://schemas.openxmlformats.org/markup-compatibility/2006" xmlns:p14="http://schemas.microsoft.com/office/powerpoint/2010/main">
    <mc:Choice Requires="p14">
      <p:transition spd="slow" p14:dur="1500" advClick="0" advTm="7000">
        <p:random/>
      </p:transition>
    </mc:Choice>
    <mc:Fallback xmlns="">
      <p:transition spd="slow" advClick="0" advTm="7000">
        <p:random/>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B482E8-6E0E-1B4F-B1FD-C69DB9E858D9}" type="datetimeFigureOut">
              <a:rPr lang="en-US" smtClean="0"/>
              <a:pPr/>
              <a:t>5/19/2020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1294209102"/>
      </p:ext>
    </p:extLst>
  </p:cSld>
  <p:clrMapOvr>
    <a:masterClrMapping/>
  </p:clrMapOvr>
  <mc:AlternateContent xmlns:mc="http://schemas.openxmlformats.org/markup-compatibility/2006" xmlns:p14="http://schemas.microsoft.com/office/powerpoint/2010/main">
    <mc:Choice Requires="p14">
      <p:transition spd="slow" p14:dur="1500" advClick="0" advTm="7000">
        <p:random/>
      </p:transition>
    </mc:Choice>
    <mc:Fallback xmlns="">
      <p:transition spd="slow" advClick="0" advTm="7000">
        <p:random/>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it-IT"/>
              <a:t>Fare clic per modificare lo stile del titolo</a:t>
            </a:r>
            <a:endParaRPr lang="en-US"/>
          </a:p>
        </p:txBody>
      </p:sp>
      <p:sp>
        <p:nvSpPr>
          <p:cNvPr id="3" name="Content Placeholder 2"/>
          <p:cNvSpPr>
            <a:spLocks noGrp="1"/>
          </p:cNvSpPr>
          <p:nvPr>
            <p:ph idx="1"/>
          </p:nvPr>
        </p:nvSpPr>
        <p:spPr>
          <a:xfrm>
            <a:off x="4855633" y="446088"/>
            <a:ext cx="6252633" cy="5414963"/>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09B482E8-6E0E-1B4F-B1FD-C69DB9E858D9}" type="datetimeFigureOut">
              <a:rPr lang="en-US" smtClean="0"/>
              <a:pPr/>
              <a:t>5/19/2020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1582930732"/>
      </p:ext>
    </p:extLst>
  </p:cSld>
  <p:clrMapOvr>
    <a:masterClrMapping/>
  </p:clrMapOvr>
  <mc:AlternateContent xmlns:mc="http://schemas.openxmlformats.org/markup-compatibility/2006" xmlns:p14="http://schemas.microsoft.com/office/powerpoint/2010/main">
    <mc:Choice Requires="p14">
      <p:transition spd="slow" p14:dur="1500" advClick="0" advTm="7000">
        <p:random/>
      </p:transition>
    </mc:Choice>
    <mc:Fallback xmlns="">
      <p:transition spd="slow" advClick="0" advTm="7000">
        <p:random/>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it-IT"/>
              <a:t>Fare clic per modificare lo stile del titolo</a:t>
            </a:r>
            <a:endParaRPr lang="en-US"/>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it-IT"/>
              <a:t>Fare clic sull'icona per inserire un'immagine</a:t>
            </a:r>
            <a:endParaRPr lang="en-US"/>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a:xfrm>
            <a:off x="3885810" y="6041362"/>
            <a:ext cx="976879" cy="365125"/>
          </a:xfrm>
        </p:spPr>
        <p:txBody>
          <a:bodyPr/>
          <a:lstStyle/>
          <a:p>
            <a:fld id="{09B482E8-6E0E-1B4F-B1FD-C69DB9E858D9}" type="datetimeFigureOut">
              <a:rPr lang="en-US" smtClean="0"/>
              <a:pPr/>
              <a:t>5/19/2020</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1733450778"/>
      </p:ext>
    </p:extLst>
  </p:cSld>
  <p:clrMapOvr>
    <a:masterClrMapping/>
  </p:clrMapOvr>
  <mc:AlternateContent xmlns:mc="http://schemas.openxmlformats.org/markup-compatibility/2006" xmlns:p14="http://schemas.microsoft.com/office/powerpoint/2010/main">
    <mc:Choice Requires="p14">
      <p:transition spd="slow" p14:dur="1500" advClick="0" advTm="7000">
        <p:random/>
      </p:transition>
    </mc:Choice>
    <mc:Fallback xmlns="">
      <p:transition spd="slow" advClick="0" advTm="7000">
        <p:random/>
      </p:transition>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it-IT"/>
              <a:t>Fare clic per modificare lo stile del titolo</a:t>
            </a:r>
            <a:endParaRPr lang="en-US"/>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smtClean="0"/>
              <a:pPr/>
              <a:t>5/19/2020</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smtClean="0"/>
              <a:pPr/>
              <a:t>‹N›</a:t>
            </a:fld>
            <a:endParaRPr lang="en-US"/>
          </a:p>
        </p:txBody>
      </p:sp>
    </p:spTree>
    <p:extLst>
      <p:ext uri="{BB962C8B-B14F-4D97-AF65-F5344CB8AC3E}">
        <p14:creationId xmlns:p14="http://schemas.microsoft.com/office/powerpoint/2010/main" val="1314817794"/>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Lst>
  <mc:AlternateContent xmlns:mc="http://schemas.openxmlformats.org/markup-compatibility/2006" xmlns:p14="http://schemas.microsoft.com/office/powerpoint/2010/main">
    <mc:Choice Requires="p14">
      <p:transition spd="slow" p14:dur="1500" advClick="0" advTm="7000">
        <p:random/>
      </p:transition>
    </mc:Choice>
    <mc:Fallback xmlns="">
      <p:transition spd="slow" advClick="0" advTm="7000">
        <p:random/>
      </p:transition>
    </mc:Fallback>
  </mc:AlternateConten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s-ES"/>
              <a:t>Editar los estilos de texto del patrón
Segundo nivel
Tercer nivel
Cuarto nivel
Quinto nivel</a:t>
            </a:r>
            <a:endParaRPr lang="en-US"/>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smtClean="0"/>
              <a:pPr/>
              <a:t>5/19/2020</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smtClean="0"/>
              <a:pPr/>
              <a:t>‹N›</a:t>
            </a:fld>
            <a:endParaRPr lang="en-US"/>
          </a:p>
        </p:txBody>
      </p:sp>
    </p:spTree>
    <p:extLst>
      <p:ext uri="{BB962C8B-B14F-4D97-AF65-F5344CB8AC3E}">
        <p14:creationId xmlns:p14="http://schemas.microsoft.com/office/powerpoint/2010/main" val="1432098614"/>
      </p:ext>
    </p:extLst>
  </p:cSld>
  <p:clrMap bg1="dk1" tx1="lt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41.png"/><Relationship Id="rId5" Type="http://schemas.openxmlformats.org/officeDocument/2006/relationships/image" Target="../media/image3.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jpeg"/><Relationship Id="rId7"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43.jpeg"/><Relationship Id="rId5" Type="http://schemas.openxmlformats.org/officeDocument/2006/relationships/image" Target="../media/image3.png"/><Relationship Id="rId10" Type="http://schemas.openxmlformats.org/officeDocument/2006/relationships/image" Target="../media/image47.jpeg"/><Relationship Id="rId4" Type="http://schemas.openxmlformats.org/officeDocument/2006/relationships/image" Target="../media/image5.png"/><Relationship Id="rId9" Type="http://schemas.openxmlformats.org/officeDocument/2006/relationships/image" Target="../media/image46.jpeg"/></Relationships>
</file>

<file path=ppt/slides/_rels/slide12.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jpeg"/><Relationship Id="rId7" Type="http://schemas.openxmlformats.org/officeDocument/2006/relationships/image" Target="../media/image49.pn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48.jpeg"/><Relationship Id="rId5" Type="http://schemas.openxmlformats.org/officeDocument/2006/relationships/image" Target="../media/image3.png"/><Relationship Id="rId10" Type="http://schemas.openxmlformats.org/officeDocument/2006/relationships/image" Target="../media/image52.jpeg"/><Relationship Id="rId4" Type="http://schemas.openxmlformats.org/officeDocument/2006/relationships/image" Target="../media/image5.png"/><Relationship Id="rId9" Type="http://schemas.openxmlformats.org/officeDocument/2006/relationships/image" Target="../media/image51.jpeg"/></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7.jpeg"/><Relationship Id="rId7"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4.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12.jpeg"/><Relationship Id="rId5" Type="http://schemas.openxmlformats.org/officeDocument/2006/relationships/image" Target="../media/image3.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jpe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15.jpeg"/><Relationship Id="rId5"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4.jpeg"/><Relationship Id="rId3" Type="http://schemas.openxmlformats.org/officeDocument/2006/relationships/image" Target="../media/image20.jpeg"/><Relationship Id="rId7" Type="http://schemas.openxmlformats.org/officeDocument/2006/relationships/image" Target="../media/image3.png"/><Relationship Id="rId12" Type="http://schemas.microsoft.com/office/2007/relationships/hdphoto" Target="../media/hdphoto2.wdp"/><Relationship Id="rId2" Type="http://schemas.openxmlformats.org/officeDocument/2006/relationships/image" Target="../media/image19.jpeg"/><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23.png"/><Relationship Id="rId5" Type="http://schemas.openxmlformats.org/officeDocument/2006/relationships/image" Target="../media/image4.jpeg"/><Relationship Id="rId10"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jpeg"/><Relationship Id="rId7"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25.png"/><Relationship Id="rId11" Type="http://schemas.openxmlformats.org/officeDocument/2006/relationships/image" Target="../media/image30.jpeg"/><Relationship Id="rId5" Type="http://schemas.openxmlformats.org/officeDocument/2006/relationships/image" Target="../media/image3.png"/><Relationship Id="rId10" Type="http://schemas.openxmlformats.org/officeDocument/2006/relationships/image" Target="../media/image29.jpeg"/><Relationship Id="rId4" Type="http://schemas.openxmlformats.org/officeDocument/2006/relationships/image" Target="../media/image5.png"/><Relationship Id="rId9" Type="http://schemas.openxmlformats.org/officeDocument/2006/relationships/image" Target="../media/image28.jpeg"/></Relationships>
</file>

<file path=ppt/slides/_rels/slide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4.jpeg"/><Relationship Id="rId7"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31.png"/><Relationship Id="rId11" Type="http://schemas.openxmlformats.org/officeDocument/2006/relationships/image" Target="../media/image36.jpeg"/><Relationship Id="rId5" Type="http://schemas.openxmlformats.org/officeDocument/2006/relationships/image" Target="../media/image3.png"/><Relationship Id="rId10" Type="http://schemas.openxmlformats.org/officeDocument/2006/relationships/image" Target="../media/image35.jpeg"/><Relationship Id="rId4" Type="http://schemas.openxmlformats.org/officeDocument/2006/relationships/image" Target="../media/image5.png"/><Relationship Id="rId9" Type="http://schemas.openxmlformats.org/officeDocument/2006/relationships/image" Target="../media/image34.jpeg"/></Relationships>
</file>

<file path=ppt/slides/_rels/slide9.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4.jpeg"/><Relationship Id="rId7" Type="http://schemas.openxmlformats.org/officeDocument/2006/relationships/image" Target="../media/image38.jpe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37.png"/><Relationship Id="rId5"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2B2E69-2BD5-AF44-8415-21129468606A}"/>
              </a:ext>
            </a:extLst>
          </p:cNvPr>
          <p:cNvSpPr>
            <a:spLocks noGrp="1"/>
          </p:cNvSpPr>
          <p:nvPr>
            <p:ph type="ctrTitle"/>
          </p:nvPr>
        </p:nvSpPr>
        <p:spPr/>
        <p:txBody>
          <a:bodyPr/>
          <a:lstStyle/>
          <a:p>
            <a:r>
              <a:rPr lang="es-ES" sz="6600">
                <a:solidFill>
                  <a:srgbClr val="FFFF00"/>
                </a:solidFill>
              </a:rPr>
              <a:t>“COME WITH US”</a:t>
            </a:r>
            <a:br>
              <a:rPr lang="es-ES"/>
            </a:br>
            <a:r>
              <a:rPr lang="es-ES" err="1"/>
              <a:t>eTwinning</a:t>
            </a:r>
            <a:r>
              <a:rPr lang="es-ES"/>
              <a:t> PROJECT</a:t>
            </a:r>
          </a:p>
        </p:txBody>
      </p:sp>
      <p:pic>
        <p:nvPicPr>
          <p:cNvPr id="6" name="Imagen 5">
            <a:extLst>
              <a:ext uri="{FF2B5EF4-FFF2-40B4-BE49-F238E27FC236}">
                <a16:creationId xmlns:a16="http://schemas.microsoft.com/office/drawing/2014/main" id="{BDF035ED-E8EF-5A43-8764-1811F8300196}"/>
              </a:ext>
            </a:extLst>
          </p:cNvPr>
          <p:cNvPicPr>
            <a:picLocks noChangeAspect="1"/>
          </p:cNvPicPr>
          <p:nvPr/>
        </p:nvPicPr>
        <p:blipFill>
          <a:blip r:embed="rId2"/>
          <a:stretch>
            <a:fillRect/>
          </a:stretch>
        </p:blipFill>
        <p:spPr>
          <a:xfrm>
            <a:off x="8360228" y="2104682"/>
            <a:ext cx="3385150" cy="2315516"/>
          </a:xfrm>
          <a:prstGeom prst="rect">
            <a:avLst/>
          </a:prstGeom>
        </p:spPr>
      </p:pic>
      <p:pic>
        <p:nvPicPr>
          <p:cNvPr id="5" name="Imagen 4">
            <a:extLst>
              <a:ext uri="{FF2B5EF4-FFF2-40B4-BE49-F238E27FC236}">
                <a16:creationId xmlns:a16="http://schemas.microsoft.com/office/drawing/2014/main" id="{2AA38A3F-F37A-6143-81A9-6EA7AAB5DA8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447491" y="324168"/>
            <a:ext cx="2052904" cy="2453833"/>
          </a:xfrm>
          <a:prstGeom prst="rect">
            <a:avLst/>
          </a:prstGeom>
          <a:noFill/>
          <a:ln>
            <a:noFill/>
          </a:ln>
        </p:spPr>
      </p:pic>
      <p:pic>
        <p:nvPicPr>
          <p:cNvPr id="7" name="Imagen 6">
            <a:extLst>
              <a:ext uri="{FF2B5EF4-FFF2-40B4-BE49-F238E27FC236}">
                <a16:creationId xmlns:a16="http://schemas.microsoft.com/office/drawing/2014/main" id="{039FE931-7C68-4340-8D8A-0E378C711D3E}"/>
              </a:ext>
            </a:extLst>
          </p:cNvPr>
          <p:cNvPicPr>
            <a:picLocks noChangeAspect="1"/>
          </p:cNvPicPr>
          <p:nvPr/>
        </p:nvPicPr>
        <p:blipFill>
          <a:blip r:embed="rId4"/>
          <a:stretch>
            <a:fillRect/>
          </a:stretch>
        </p:blipFill>
        <p:spPr>
          <a:xfrm>
            <a:off x="3160370" y="542209"/>
            <a:ext cx="1600908" cy="1600908"/>
          </a:xfrm>
          <a:prstGeom prst="rect">
            <a:avLst/>
          </a:prstGeom>
        </p:spPr>
      </p:pic>
      <p:pic>
        <p:nvPicPr>
          <p:cNvPr id="9" name="Imagen 8">
            <a:extLst>
              <a:ext uri="{FF2B5EF4-FFF2-40B4-BE49-F238E27FC236}">
                <a16:creationId xmlns:a16="http://schemas.microsoft.com/office/drawing/2014/main" id="{DE02AF5B-4220-9B4D-8D8B-285B9D6E4623}"/>
              </a:ext>
            </a:extLst>
          </p:cNvPr>
          <p:cNvPicPr>
            <a:picLocks noChangeAspect="1"/>
          </p:cNvPicPr>
          <p:nvPr/>
        </p:nvPicPr>
        <p:blipFill>
          <a:blip r:embed="rId5"/>
          <a:stretch>
            <a:fillRect/>
          </a:stretch>
        </p:blipFill>
        <p:spPr>
          <a:xfrm>
            <a:off x="7603354" y="324168"/>
            <a:ext cx="1808230" cy="1839732"/>
          </a:xfrm>
          <a:prstGeom prst="rect">
            <a:avLst/>
          </a:prstGeom>
        </p:spPr>
      </p:pic>
      <p:sp>
        <p:nvSpPr>
          <p:cNvPr id="4" name="CasellaDiTesto 3">
            <a:extLst>
              <a:ext uri="{FF2B5EF4-FFF2-40B4-BE49-F238E27FC236}">
                <a16:creationId xmlns:a16="http://schemas.microsoft.com/office/drawing/2014/main" id="{F2792D21-81F2-480A-B6D5-FA794390D1D7}"/>
              </a:ext>
            </a:extLst>
          </p:cNvPr>
          <p:cNvSpPr txBox="1"/>
          <p:nvPr/>
        </p:nvSpPr>
        <p:spPr>
          <a:xfrm>
            <a:off x="2201779" y="5408853"/>
            <a:ext cx="8544327" cy="120032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3600" b="0" i="0" u="none" strike="noStrike" kern="1200" cap="none" spc="0" normalizeH="0" baseline="0" noProof="0">
                <a:ln>
                  <a:noFill/>
                </a:ln>
                <a:solidFill>
                  <a:srgbClr val="FF0000"/>
                </a:solidFill>
                <a:effectLst/>
                <a:uLnTx/>
                <a:uFillTx/>
                <a:latin typeface="Century Gothic" panose="020B0502020202020204"/>
                <a:ea typeface="+mn-ea"/>
                <a:cs typeface="+mn-cs"/>
              </a:rPr>
              <a:t>TOPIC 5: NATURAL PARKS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3600" b="0" i="0" u="none" strike="noStrike" kern="1200" cap="none" spc="0" normalizeH="0" baseline="0" noProof="0">
                <a:ln>
                  <a:noFill/>
                </a:ln>
                <a:solidFill>
                  <a:srgbClr val="FF0000"/>
                </a:solidFill>
                <a:effectLst/>
                <a:uLnTx/>
                <a:uFillTx/>
                <a:latin typeface="Century Gothic" panose="020B0502020202020204"/>
                <a:ea typeface="+mn-ea"/>
                <a:cs typeface="+mn-cs"/>
              </a:rPr>
              <a:t>CLASSI</a:t>
            </a:r>
            <a:r>
              <a:rPr kumimoji="0" lang="it-IT" sz="3600" b="0" i="0" u="none" strike="noStrike" kern="1200" cap="none" spc="0" normalizeH="0" noProof="0">
                <a:ln>
                  <a:noFill/>
                </a:ln>
                <a:solidFill>
                  <a:srgbClr val="FF0000"/>
                </a:solidFill>
                <a:effectLst/>
                <a:uLnTx/>
                <a:uFillTx/>
                <a:latin typeface="Century Gothic" panose="020B0502020202020204"/>
                <a:ea typeface="+mn-ea"/>
                <a:cs typeface="+mn-cs"/>
              </a:rPr>
              <a:t> QUARTE – CARDINAL MASSAIA</a:t>
            </a:r>
            <a:endParaRPr kumimoji="0" lang="it-IT" sz="3600" b="0" i="0" u="none" strike="noStrike" kern="1200" cap="none" spc="0" normalizeH="0" baseline="0" noProof="0">
              <a:ln>
                <a:noFill/>
              </a:ln>
              <a:solidFill>
                <a:srgbClr val="FF0000"/>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54247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D6ABBBA-3066-1B45-A16F-699FC4DBF032}"/>
              </a:ext>
            </a:extLst>
          </p:cNvPr>
          <p:cNvPicPr>
            <a:picLocks noChangeAspect="1"/>
          </p:cNvPicPr>
          <p:nvPr/>
        </p:nvPicPr>
        <p:blipFill>
          <a:blip r:embed="rId2"/>
          <a:stretch>
            <a:fillRect/>
          </a:stretch>
        </p:blipFill>
        <p:spPr>
          <a:xfrm>
            <a:off x="10431605" y="258020"/>
            <a:ext cx="1490111" cy="1019268"/>
          </a:xfrm>
          <a:prstGeom prst="rect">
            <a:avLst/>
          </a:prstGeom>
        </p:spPr>
      </p:pic>
      <p:pic>
        <p:nvPicPr>
          <p:cNvPr id="8" name="Imagen 7">
            <a:extLst>
              <a:ext uri="{FF2B5EF4-FFF2-40B4-BE49-F238E27FC236}">
                <a16:creationId xmlns:a16="http://schemas.microsoft.com/office/drawing/2014/main" id="{19EDFD42-46BA-5747-A6C0-89EE5A8E8322}"/>
              </a:ext>
            </a:extLst>
          </p:cNvPr>
          <p:cNvPicPr>
            <a:picLocks noChangeAspect="1"/>
          </p:cNvPicPr>
          <p:nvPr/>
        </p:nvPicPr>
        <p:blipFill>
          <a:blip r:embed="rId3"/>
          <a:stretch>
            <a:fillRect/>
          </a:stretch>
        </p:blipFill>
        <p:spPr>
          <a:xfrm>
            <a:off x="108067" y="258020"/>
            <a:ext cx="505909" cy="505909"/>
          </a:xfrm>
          <a:prstGeom prst="rect">
            <a:avLst/>
          </a:prstGeom>
        </p:spPr>
      </p:pic>
      <p:pic>
        <p:nvPicPr>
          <p:cNvPr id="9" name="Imagen 8">
            <a:extLst>
              <a:ext uri="{FF2B5EF4-FFF2-40B4-BE49-F238E27FC236}">
                <a16:creationId xmlns:a16="http://schemas.microsoft.com/office/drawing/2014/main" id="{EB459E62-9ED5-5C4D-81BB-E2387C91FF07}"/>
              </a:ext>
            </a:extLst>
          </p:cNvPr>
          <p:cNvPicPr>
            <a:picLocks noChangeAspect="1"/>
          </p:cNvPicPr>
          <p:nvPr/>
        </p:nvPicPr>
        <p:blipFill>
          <a:blip r:embed="rId4"/>
          <a:stretch>
            <a:fillRect/>
          </a:stretch>
        </p:blipFill>
        <p:spPr>
          <a:xfrm>
            <a:off x="872598" y="239256"/>
            <a:ext cx="515689" cy="524673"/>
          </a:xfrm>
          <a:prstGeom prst="rect">
            <a:avLst/>
          </a:prstGeom>
        </p:spPr>
      </p:pic>
      <p:pic>
        <p:nvPicPr>
          <p:cNvPr id="10" name="Imagen 9">
            <a:extLst>
              <a:ext uri="{FF2B5EF4-FFF2-40B4-BE49-F238E27FC236}">
                <a16:creationId xmlns:a16="http://schemas.microsoft.com/office/drawing/2014/main" id="{279B02C1-B582-B148-A540-10FAD32EF53D}"/>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89556" y="80715"/>
            <a:ext cx="640887" cy="860517"/>
          </a:xfrm>
          <a:prstGeom prst="rect">
            <a:avLst/>
          </a:prstGeom>
          <a:noFill/>
          <a:ln>
            <a:noFill/>
          </a:ln>
        </p:spPr>
      </p:pic>
      <p:sp>
        <p:nvSpPr>
          <p:cNvPr id="12" name="CasellaDiTesto 11"/>
          <p:cNvSpPr txBox="1"/>
          <p:nvPr/>
        </p:nvSpPr>
        <p:spPr>
          <a:xfrm>
            <a:off x="2865519" y="431412"/>
            <a:ext cx="5872259" cy="1015663"/>
          </a:xfrm>
          <a:prstGeom prst="rect">
            <a:avLst/>
          </a:prstGeom>
          <a:solidFill>
            <a:srgbClr val="25CABF"/>
          </a:solidFill>
        </p:spPr>
        <p:txBody>
          <a:bodyPr wrap="square" rtlCol="0">
            <a:spAutoFit/>
          </a:bodyPr>
          <a:lstStyle/>
          <a:p>
            <a:pPr algn="just"/>
            <a:r>
              <a:rPr lang="en-US" sz="2000" dirty="0"/>
              <a:t>Rome is full of large noble villas with beautiful parks: real open-air museums expression of different artistic eras.</a:t>
            </a:r>
            <a:endParaRPr lang="it-IT" sz="2000" dirty="0"/>
          </a:p>
        </p:txBody>
      </p:sp>
      <p:pic>
        <p:nvPicPr>
          <p:cNvPr id="22" name="Immagine 2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801649" y="3156678"/>
            <a:ext cx="4296044" cy="3261298"/>
          </a:xfrm>
          <a:prstGeom prst="decagon">
            <a:avLst/>
          </a:prstGeom>
          <a:effectLst>
            <a:glow rad="228600">
              <a:schemeClr val="accent5">
                <a:lumMod val="75000"/>
                <a:alpha val="40000"/>
              </a:schemeClr>
            </a:glow>
            <a:softEdge rad="31750"/>
          </a:effectLst>
        </p:spPr>
      </p:pic>
      <p:sp>
        <p:nvSpPr>
          <p:cNvPr id="18" name="Rettangolo 17"/>
          <p:cNvSpPr/>
          <p:nvPr/>
        </p:nvSpPr>
        <p:spPr>
          <a:xfrm>
            <a:off x="7621130" y="6286536"/>
            <a:ext cx="2356735" cy="584775"/>
          </a:xfrm>
          <a:prstGeom prst="rect">
            <a:avLst/>
          </a:prstGeom>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r>
              <a:rPr lang="it-IT" sz="3200" b="1" dirty="0">
                <a:ln/>
                <a:solidFill>
                  <a:schemeClr val="accent3"/>
                </a:solidFill>
                <a:effectLst>
                  <a:outerShdw blurRad="38100" dist="38100" dir="2700000" algn="tl">
                    <a:srgbClr val="000000">
                      <a:alpha val="43137"/>
                    </a:srgbClr>
                  </a:outerShdw>
                </a:effectLst>
                <a:latin typeface="French Script MT" panose="03020402040607040605" pitchFamily="66" charset="0"/>
              </a:rPr>
              <a:t>Villa Celimontana</a:t>
            </a:r>
          </a:p>
        </p:txBody>
      </p:sp>
      <p:pic>
        <p:nvPicPr>
          <p:cNvPr id="23" name="Immagine 22"/>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89556" y="2194241"/>
            <a:ext cx="3301446" cy="3500028"/>
          </a:xfrm>
          <a:prstGeom prst="roundRect">
            <a:avLst>
              <a:gd name="adj" fmla="val 16667"/>
            </a:avLst>
          </a:prstGeom>
          <a:ln>
            <a:noFill/>
          </a:ln>
          <a:effectLst>
            <a:glow rad="228600">
              <a:schemeClr val="accent5">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Rettangolo 15"/>
          <p:cNvSpPr/>
          <p:nvPr/>
        </p:nvSpPr>
        <p:spPr>
          <a:xfrm>
            <a:off x="793201" y="5833201"/>
            <a:ext cx="2841868" cy="584775"/>
          </a:xfrm>
          <a:prstGeom prst="rect">
            <a:avLst/>
          </a:prstGeom>
        </p:spPr>
        <p:txBody>
          <a:bodyPr wrap="none">
            <a:spAutoFit/>
          </a:bodyPr>
          <a:lstStyle/>
          <a:p>
            <a:r>
              <a:rPr lang="it-IT" sz="3200" b="1" dirty="0">
                <a:ln/>
                <a:solidFill>
                  <a:schemeClr val="accent3"/>
                </a:solidFill>
                <a:latin typeface="French Script MT" panose="03020402040607040605" pitchFamily="66" charset="0"/>
              </a:rPr>
              <a:t>Villa Doria Pamphilj</a:t>
            </a:r>
          </a:p>
        </p:txBody>
      </p:sp>
      <p:sp>
        <p:nvSpPr>
          <p:cNvPr id="2" name="Rettangolo 1">
            <a:extLst>
              <a:ext uri="{FF2B5EF4-FFF2-40B4-BE49-F238E27FC236}">
                <a16:creationId xmlns:a16="http://schemas.microsoft.com/office/drawing/2014/main" id="{497CA125-0A2E-4775-AD0A-C31DEAACDA00}"/>
              </a:ext>
            </a:extLst>
          </p:cNvPr>
          <p:cNvSpPr/>
          <p:nvPr/>
        </p:nvSpPr>
        <p:spPr>
          <a:xfrm>
            <a:off x="5118682" y="2039862"/>
            <a:ext cx="5004896" cy="830997"/>
          </a:xfrm>
          <a:prstGeom prst="rect">
            <a:avLst/>
          </a:prstGeom>
        </p:spPr>
        <p:txBody>
          <a:bodyPr wrap="none">
            <a:spAutoFit/>
          </a:bodyPr>
          <a:lstStyle/>
          <a:p>
            <a:pPr lvl="0"/>
            <a:r>
              <a:rPr lang="it-IT" sz="4800" b="1" dirty="0">
                <a:ln w="9525">
                  <a:solidFill>
                    <a:prstClr val="black"/>
                  </a:solidFill>
                  <a:prstDash val="solid"/>
                </a:ln>
                <a:solidFill>
                  <a:srgbClr val="EF755F"/>
                </a:solidFill>
                <a:effectLst>
                  <a:outerShdw blurRad="12700" dist="38100" dir="2700000" algn="tl" rotWithShape="0">
                    <a:srgbClr val="EF755F">
                      <a:lumMod val="60000"/>
                      <a:lumOff val="40000"/>
                    </a:srgbClr>
                  </a:outerShdw>
                </a:effectLst>
                <a:latin typeface="French Script MT" panose="03020402040607040605" pitchFamily="66" charset="0"/>
              </a:rPr>
              <a:t>Villa Torlonia</a:t>
            </a:r>
          </a:p>
        </p:txBody>
      </p:sp>
    </p:spTree>
    <p:extLst>
      <p:ext uri="{BB962C8B-B14F-4D97-AF65-F5344CB8AC3E}">
        <p14:creationId xmlns:p14="http://schemas.microsoft.com/office/powerpoint/2010/main" val="2182064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7000">
        <p15:prstTrans prst="crush"/>
      </p:transition>
    </mc:Choice>
    <mc:Fallback xmlns="">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heel(1)">
                                      <p:cBhvr>
                                        <p:cTn id="1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D6ABBBA-3066-1B45-A16F-699FC4DBF032}"/>
              </a:ext>
            </a:extLst>
          </p:cNvPr>
          <p:cNvPicPr>
            <a:picLocks noChangeAspect="1"/>
          </p:cNvPicPr>
          <p:nvPr/>
        </p:nvPicPr>
        <p:blipFill>
          <a:blip r:embed="rId2"/>
          <a:stretch>
            <a:fillRect/>
          </a:stretch>
        </p:blipFill>
        <p:spPr>
          <a:xfrm>
            <a:off x="10431605" y="258020"/>
            <a:ext cx="1490111" cy="1019268"/>
          </a:xfrm>
          <a:prstGeom prst="rect">
            <a:avLst/>
          </a:prstGeom>
        </p:spPr>
      </p:pic>
      <p:pic>
        <p:nvPicPr>
          <p:cNvPr id="8" name="Imagen 7">
            <a:extLst>
              <a:ext uri="{FF2B5EF4-FFF2-40B4-BE49-F238E27FC236}">
                <a16:creationId xmlns:a16="http://schemas.microsoft.com/office/drawing/2014/main" id="{19EDFD42-46BA-5747-A6C0-89EE5A8E8322}"/>
              </a:ext>
            </a:extLst>
          </p:cNvPr>
          <p:cNvPicPr>
            <a:picLocks noChangeAspect="1"/>
          </p:cNvPicPr>
          <p:nvPr/>
        </p:nvPicPr>
        <p:blipFill>
          <a:blip r:embed="rId3"/>
          <a:stretch>
            <a:fillRect/>
          </a:stretch>
        </p:blipFill>
        <p:spPr>
          <a:xfrm>
            <a:off x="108067" y="258020"/>
            <a:ext cx="505909" cy="505909"/>
          </a:xfrm>
          <a:prstGeom prst="rect">
            <a:avLst/>
          </a:prstGeom>
        </p:spPr>
      </p:pic>
      <p:pic>
        <p:nvPicPr>
          <p:cNvPr id="9" name="Imagen 8">
            <a:extLst>
              <a:ext uri="{FF2B5EF4-FFF2-40B4-BE49-F238E27FC236}">
                <a16:creationId xmlns:a16="http://schemas.microsoft.com/office/drawing/2014/main" id="{EB459E62-9ED5-5C4D-81BB-E2387C91FF07}"/>
              </a:ext>
            </a:extLst>
          </p:cNvPr>
          <p:cNvPicPr>
            <a:picLocks noChangeAspect="1"/>
          </p:cNvPicPr>
          <p:nvPr/>
        </p:nvPicPr>
        <p:blipFill>
          <a:blip r:embed="rId4"/>
          <a:stretch>
            <a:fillRect/>
          </a:stretch>
        </p:blipFill>
        <p:spPr>
          <a:xfrm>
            <a:off x="872598" y="239256"/>
            <a:ext cx="515689" cy="524673"/>
          </a:xfrm>
          <a:prstGeom prst="rect">
            <a:avLst/>
          </a:prstGeom>
        </p:spPr>
      </p:pic>
      <p:pic>
        <p:nvPicPr>
          <p:cNvPr id="10" name="Imagen 9">
            <a:extLst>
              <a:ext uri="{FF2B5EF4-FFF2-40B4-BE49-F238E27FC236}">
                <a16:creationId xmlns:a16="http://schemas.microsoft.com/office/drawing/2014/main" id="{279B02C1-B582-B148-A540-10FAD32EF53D}"/>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89556" y="80715"/>
            <a:ext cx="640887" cy="860517"/>
          </a:xfrm>
          <a:prstGeom prst="rect">
            <a:avLst/>
          </a:prstGeom>
          <a:noFill/>
          <a:ln>
            <a:noFill/>
          </a:ln>
        </p:spPr>
      </p:pic>
      <p:sp>
        <p:nvSpPr>
          <p:cNvPr id="22" name="CasellaDiTesto 21"/>
          <p:cNvSpPr txBox="1"/>
          <p:nvPr/>
        </p:nvSpPr>
        <p:spPr>
          <a:xfrm>
            <a:off x="3780509" y="4277387"/>
            <a:ext cx="7828283" cy="2308324"/>
          </a:xfrm>
          <a:prstGeom prst="rect">
            <a:avLst/>
          </a:prstGeom>
          <a:solidFill>
            <a:srgbClr val="25CABF"/>
          </a:solidFill>
        </p:spPr>
        <p:txBody>
          <a:bodyPr wrap="square" rtlCol="0">
            <a:spAutoFit/>
          </a:bodyPr>
          <a:lstStyle/>
          <a:p>
            <a:pPr algn="just"/>
            <a:r>
              <a:rPr lang="en-US" dirty="0">
                <a:cs typeface="Times New Roman" panose="02020603050405020304" pitchFamily="18" charset="0"/>
              </a:rPr>
              <a:t>Villa </a:t>
            </a:r>
            <a:r>
              <a:rPr lang="en-US" dirty="0" err="1">
                <a:cs typeface="Times New Roman" panose="02020603050405020304" pitchFamily="18" charset="0"/>
              </a:rPr>
              <a:t>Torlonia</a:t>
            </a:r>
            <a:r>
              <a:rPr lang="en-US" dirty="0">
                <a:cs typeface="Times New Roman" panose="02020603050405020304" pitchFamily="18" charset="0"/>
              </a:rPr>
              <a:t>, the most recent of the Roman noble villas, still retains a particular charm due to the originality of the English landscape garden and to the rich and unexpected amount of buildings and artistic furnishings scattered throughout the park. The arrangement of the greenery in the southern area of the park followed the taste of the romantic gardens, with the insertion of ponds, irregular avenues and new buildings. There's also a nice little lake in which the bamboo grove is mirrored.</a:t>
            </a:r>
            <a:endParaRPr lang="it-IT" dirty="0">
              <a:cs typeface="Times New Roman" panose="02020603050405020304" pitchFamily="18" charset="0"/>
            </a:endParaRPr>
          </a:p>
        </p:txBody>
      </p:sp>
      <p:pic>
        <p:nvPicPr>
          <p:cNvPr id="4" name="Immagin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80509" y="1794361"/>
            <a:ext cx="2773377" cy="1634639"/>
          </a:xfrm>
          <a:prstGeom prst="rect">
            <a:avLst/>
          </a:prstGeom>
        </p:spPr>
      </p:pic>
      <p:pic>
        <p:nvPicPr>
          <p:cNvPr id="3" name="Immagine 2"/>
          <p:cNvPicPr>
            <a:picLocks/>
          </p:cNvPicPr>
          <p:nvPr/>
        </p:nvPicPr>
        <p:blipFill rotWithShape="1">
          <a:blip r:embed="rId7" cstate="email">
            <a:extLst>
              <a:ext uri="{28A0092B-C50C-407E-A947-70E740481C1C}">
                <a14:useLocalDpi xmlns:a14="http://schemas.microsoft.com/office/drawing/2010/main"/>
              </a:ext>
            </a:extLst>
          </a:blip>
          <a:srcRect/>
          <a:stretch/>
        </p:blipFill>
        <p:spPr>
          <a:xfrm>
            <a:off x="361021" y="4309519"/>
            <a:ext cx="2880000" cy="2160000"/>
          </a:xfrm>
          <a:prstGeom prst="rect">
            <a:avLst/>
          </a:prstGeom>
        </p:spPr>
      </p:pic>
      <p:pic>
        <p:nvPicPr>
          <p:cNvPr id="7" name="Immagine 6"/>
          <p:cNvPicPr>
            <a:picLocks/>
          </p:cNvPicPr>
          <p:nvPr/>
        </p:nvPicPr>
        <p:blipFill>
          <a:blip r:embed="rId8" cstate="email">
            <a:extLst>
              <a:ext uri="{28A0092B-C50C-407E-A947-70E740481C1C}">
                <a14:useLocalDpi xmlns:a14="http://schemas.microsoft.com/office/drawing/2010/main"/>
              </a:ext>
            </a:extLst>
          </a:blip>
          <a:stretch>
            <a:fillRect/>
          </a:stretch>
        </p:blipFill>
        <p:spPr>
          <a:xfrm>
            <a:off x="270284" y="1555044"/>
            <a:ext cx="2880000" cy="2160000"/>
          </a:xfrm>
          <a:prstGeom prst="rect">
            <a:avLst/>
          </a:prstGeom>
        </p:spPr>
      </p:pic>
      <p:pic>
        <p:nvPicPr>
          <p:cNvPr id="11" name="Immagine 10"/>
          <p:cNvPicPr>
            <a:picLocks/>
          </p:cNvPicPr>
          <p:nvPr/>
        </p:nvPicPr>
        <p:blipFill>
          <a:blip r:embed="rId9"/>
          <a:stretch>
            <a:fillRect/>
          </a:stretch>
        </p:blipFill>
        <p:spPr>
          <a:xfrm>
            <a:off x="10239369" y="1623444"/>
            <a:ext cx="1579656" cy="2091600"/>
          </a:xfrm>
          <a:prstGeom prst="rect">
            <a:avLst/>
          </a:prstGeom>
        </p:spPr>
      </p:pic>
      <p:pic>
        <p:nvPicPr>
          <p:cNvPr id="12" name="Immagine 11"/>
          <p:cNvPicPr>
            <a:picLocks noChangeAspect="1"/>
          </p:cNvPicPr>
          <p:nvPr/>
        </p:nvPicPr>
        <p:blipFill>
          <a:blip r:embed="rId10"/>
          <a:stretch>
            <a:fillRect/>
          </a:stretch>
        </p:blipFill>
        <p:spPr>
          <a:xfrm>
            <a:off x="7184415" y="1644523"/>
            <a:ext cx="2511521" cy="2090334"/>
          </a:xfrm>
          <a:prstGeom prst="rect">
            <a:avLst/>
          </a:prstGeom>
        </p:spPr>
      </p:pic>
      <p:sp>
        <p:nvSpPr>
          <p:cNvPr id="17" name="Rettangolo 16"/>
          <p:cNvSpPr/>
          <p:nvPr/>
        </p:nvSpPr>
        <p:spPr>
          <a:xfrm>
            <a:off x="3118090" y="586674"/>
            <a:ext cx="2791855" cy="830997"/>
          </a:xfrm>
          <a:prstGeom prst="rect">
            <a:avLst/>
          </a:prstGeom>
        </p:spPr>
        <p:txBody>
          <a:bodyPr wrap="none">
            <a:spAutoFit/>
          </a:bodyPr>
          <a:lstStyle/>
          <a:p>
            <a:r>
              <a:rPr lang="it-IT"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French Script MT" panose="03020402040607040605" pitchFamily="66" charset="0"/>
              </a:rPr>
              <a:t>Villa Torlonia</a:t>
            </a:r>
          </a:p>
        </p:txBody>
      </p:sp>
    </p:spTree>
    <p:extLst>
      <p:ext uri="{BB962C8B-B14F-4D97-AF65-F5344CB8AC3E}">
        <p14:creationId xmlns:p14="http://schemas.microsoft.com/office/powerpoint/2010/main" val="3863747571"/>
      </p:ext>
    </p:extLst>
  </p:cSld>
  <p:clrMapOvr>
    <a:masterClrMapping/>
  </p:clrMapOvr>
  <mc:AlternateContent xmlns:mc="http://schemas.openxmlformats.org/markup-compatibility/2006" xmlns:p14="http://schemas.microsoft.com/office/powerpoint/2010/main">
    <mc:Choice Requires="p14">
      <p:transition spd="slow" p14:dur="1600" advClick="0" advTm="7000">
        <p14:prism isContent="1" isInverted="1"/>
      </p:transition>
    </mc:Choice>
    <mc:Fallback xmlns="">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D6ABBBA-3066-1B45-A16F-699FC4DBF032}"/>
              </a:ext>
            </a:extLst>
          </p:cNvPr>
          <p:cNvPicPr>
            <a:picLocks noChangeAspect="1"/>
          </p:cNvPicPr>
          <p:nvPr/>
        </p:nvPicPr>
        <p:blipFill>
          <a:blip r:embed="rId2"/>
          <a:stretch>
            <a:fillRect/>
          </a:stretch>
        </p:blipFill>
        <p:spPr>
          <a:xfrm>
            <a:off x="10431605" y="258020"/>
            <a:ext cx="1490111" cy="1019268"/>
          </a:xfrm>
          <a:prstGeom prst="rect">
            <a:avLst/>
          </a:prstGeom>
        </p:spPr>
      </p:pic>
      <p:pic>
        <p:nvPicPr>
          <p:cNvPr id="8" name="Imagen 7">
            <a:extLst>
              <a:ext uri="{FF2B5EF4-FFF2-40B4-BE49-F238E27FC236}">
                <a16:creationId xmlns:a16="http://schemas.microsoft.com/office/drawing/2014/main" id="{19EDFD42-46BA-5747-A6C0-89EE5A8E8322}"/>
              </a:ext>
            </a:extLst>
          </p:cNvPr>
          <p:cNvPicPr>
            <a:picLocks noChangeAspect="1"/>
          </p:cNvPicPr>
          <p:nvPr/>
        </p:nvPicPr>
        <p:blipFill>
          <a:blip r:embed="rId3"/>
          <a:stretch>
            <a:fillRect/>
          </a:stretch>
        </p:blipFill>
        <p:spPr>
          <a:xfrm>
            <a:off x="108067" y="258020"/>
            <a:ext cx="505909" cy="505909"/>
          </a:xfrm>
          <a:prstGeom prst="rect">
            <a:avLst/>
          </a:prstGeom>
        </p:spPr>
      </p:pic>
      <p:pic>
        <p:nvPicPr>
          <p:cNvPr id="9" name="Imagen 8">
            <a:extLst>
              <a:ext uri="{FF2B5EF4-FFF2-40B4-BE49-F238E27FC236}">
                <a16:creationId xmlns:a16="http://schemas.microsoft.com/office/drawing/2014/main" id="{EB459E62-9ED5-5C4D-81BB-E2387C91FF07}"/>
              </a:ext>
            </a:extLst>
          </p:cNvPr>
          <p:cNvPicPr>
            <a:picLocks noChangeAspect="1"/>
          </p:cNvPicPr>
          <p:nvPr/>
        </p:nvPicPr>
        <p:blipFill>
          <a:blip r:embed="rId4"/>
          <a:stretch>
            <a:fillRect/>
          </a:stretch>
        </p:blipFill>
        <p:spPr>
          <a:xfrm>
            <a:off x="872598" y="239256"/>
            <a:ext cx="515689" cy="524673"/>
          </a:xfrm>
          <a:prstGeom prst="rect">
            <a:avLst/>
          </a:prstGeom>
        </p:spPr>
      </p:pic>
      <p:pic>
        <p:nvPicPr>
          <p:cNvPr id="10" name="Imagen 9">
            <a:extLst>
              <a:ext uri="{FF2B5EF4-FFF2-40B4-BE49-F238E27FC236}">
                <a16:creationId xmlns:a16="http://schemas.microsoft.com/office/drawing/2014/main" id="{279B02C1-B582-B148-A540-10FAD32EF53D}"/>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89556" y="80715"/>
            <a:ext cx="640887" cy="860517"/>
          </a:xfrm>
          <a:prstGeom prst="rect">
            <a:avLst/>
          </a:prstGeom>
          <a:noFill/>
          <a:ln>
            <a:noFill/>
          </a:ln>
        </p:spPr>
      </p:pic>
      <p:sp>
        <p:nvSpPr>
          <p:cNvPr id="22" name="CasellaDiTesto 21"/>
          <p:cNvSpPr txBox="1"/>
          <p:nvPr/>
        </p:nvSpPr>
        <p:spPr>
          <a:xfrm>
            <a:off x="1771329" y="394591"/>
            <a:ext cx="8172579" cy="1754326"/>
          </a:xfrm>
          <a:prstGeom prst="rect">
            <a:avLst/>
          </a:prstGeom>
          <a:solidFill>
            <a:srgbClr val="25CABF"/>
          </a:solidFill>
        </p:spPr>
        <p:txBody>
          <a:bodyPr wrap="square" rtlCol="0">
            <a:spAutoFit/>
          </a:bodyPr>
          <a:lstStyle/>
          <a:p>
            <a:pPr algn="just"/>
            <a:r>
              <a:rPr lang="it-IT" dirty="0">
                <a:cs typeface="Times New Roman" panose="02020603050405020304" pitchFamily="18" charset="0"/>
              </a:rPr>
              <a:t>In the villa live </a:t>
            </a:r>
            <a:r>
              <a:rPr lang="it-IT" dirty="0" err="1">
                <a:cs typeface="Times New Roman" panose="02020603050405020304" pitchFamily="18" charset="0"/>
              </a:rPr>
              <a:t>holm</a:t>
            </a:r>
            <a:r>
              <a:rPr lang="it-IT" dirty="0">
                <a:cs typeface="Times New Roman" panose="02020603050405020304" pitchFamily="18" charset="0"/>
              </a:rPr>
              <a:t> oaks, </a:t>
            </a:r>
            <a:r>
              <a:rPr lang="it-IT" dirty="0" err="1">
                <a:cs typeface="Times New Roman" panose="02020603050405020304" pitchFamily="18" charset="0"/>
              </a:rPr>
              <a:t>bamboo</a:t>
            </a:r>
            <a:r>
              <a:rPr lang="it-IT" dirty="0">
                <a:cs typeface="Times New Roman" panose="02020603050405020304" pitchFamily="18" charset="0"/>
              </a:rPr>
              <a:t>, </a:t>
            </a:r>
            <a:r>
              <a:rPr lang="it-IT" dirty="0" err="1">
                <a:cs typeface="Times New Roman" panose="02020603050405020304" pitchFamily="18" charset="0"/>
              </a:rPr>
              <a:t>locust</a:t>
            </a:r>
            <a:r>
              <a:rPr lang="it-IT" dirty="0">
                <a:cs typeface="Times New Roman" panose="02020603050405020304" pitchFamily="18" charset="0"/>
              </a:rPr>
              <a:t> </a:t>
            </a:r>
            <a:r>
              <a:rPr lang="it-IT" dirty="0" err="1">
                <a:cs typeface="Times New Roman" panose="02020603050405020304" pitchFamily="18" charset="0"/>
              </a:rPr>
              <a:t>trees</a:t>
            </a:r>
            <a:r>
              <a:rPr lang="it-IT" dirty="0">
                <a:cs typeface="Times New Roman" panose="02020603050405020304" pitchFamily="18" charset="0"/>
              </a:rPr>
              <a:t>, blue </a:t>
            </a:r>
            <a:r>
              <a:rPr lang="it-IT" dirty="0" err="1">
                <a:cs typeface="Times New Roman" panose="02020603050405020304" pitchFamily="18" charset="0"/>
              </a:rPr>
              <a:t>palms</a:t>
            </a:r>
            <a:r>
              <a:rPr lang="it-IT" dirty="0">
                <a:cs typeface="Times New Roman" panose="02020603050405020304" pitchFamily="18" charset="0"/>
              </a:rPr>
              <a:t> and California </a:t>
            </a:r>
            <a:r>
              <a:rPr lang="it-IT" dirty="0" err="1">
                <a:cs typeface="Times New Roman" panose="02020603050405020304" pitchFamily="18" charset="0"/>
              </a:rPr>
              <a:t>palms</a:t>
            </a:r>
            <a:r>
              <a:rPr lang="it-IT" dirty="0">
                <a:cs typeface="Times New Roman" panose="02020603050405020304" pitchFamily="18" charset="0"/>
              </a:rPr>
              <a:t>; </a:t>
            </a:r>
            <a:r>
              <a:rPr lang="it-IT" dirty="0" err="1">
                <a:cs typeface="Times New Roman" panose="02020603050405020304" pitchFamily="18" charset="0"/>
              </a:rPr>
              <a:t>interesting</a:t>
            </a:r>
            <a:r>
              <a:rPr lang="it-IT" dirty="0">
                <a:cs typeface="Times New Roman" panose="02020603050405020304" pitchFamily="18" charset="0"/>
              </a:rPr>
              <a:t> </a:t>
            </a:r>
            <a:r>
              <a:rPr lang="it-IT" dirty="0" err="1">
                <a:cs typeface="Times New Roman" panose="02020603050405020304" pitchFamily="18" charset="0"/>
              </a:rPr>
              <a:t>is</a:t>
            </a:r>
            <a:r>
              <a:rPr lang="it-IT" dirty="0">
                <a:cs typeface="Times New Roman" panose="02020603050405020304" pitchFamily="18" charset="0"/>
              </a:rPr>
              <a:t> the </a:t>
            </a:r>
            <a:r>
              <a:rPr lang="it-IT" dirty="0" err="1">
                <a:cs typeface="Times New Roman" panose="02020603050405020304" pitchFamily="18" charset="0"/>
              </a:rPr>
              <a:t>presence</a:t>
            </a:r>
            <a:r>
              <a:rPr lang="it-IT" dirty="0">
                <a:cs typeface="Times New Roman" panose="02020603050405020304" pitchFamily="18" charset="0"/>
              </a:rPr>
              <a:t> of </a:t>
            </a:r>
            <a:r>
              <a:rPr lang="it-IT" dirty="0" err="1">
                <a:cs typeface="Times New Roman" panose="02020603050405020304" pitchFamily="18" charset="0"/>
              </a:rPr>
              <a:t>ancient</a:t>
            </a:r>
            <a:r>
              <a:rPr lang="it-IT" dirty="0">
                <a:cs typeface="Times New Roman" panose="02020603050405020304" pitchFamily="18" charset="0"/>
              </a:rPr>
              <a:t> </a:t>
            </a:r>
            <a:r>
              <a:rPr lang="it-IT" dirty="0" err="1">
                <a:cs typeface="Times New Roman" panose="02020603050405020304" pitchFamily="18" charset="0"/>
              </a:rPr>
              <a:t>chestnut</a:t>
            </a:r>
            <a:r>
              <a:rPr lang="it-IT" dirty="0">
                <a:cs typeface="Times New Roman" panose="02020603050405020304" pitchFamily="18" charset="0"/>
              </a:rPr>
              <a:t> </a:t>
            </a:r>
            <a:r>
              <a:rPr lang="it-IT" dirty="0" err="1">
                <a:cs typeface="Times New Roman" panose="02020603050405020304" pitchFamily="18" charset="0"/>
              </a:rPr>
              <a:t>trees</a:t>
            </a:r>
            <a:r>
              <a:rPr lang="it-IT" dirty="0">
                <a:cs typeface="Times New Roman" panose="02020603050405020304" pitchFamily="18" charset="0"/>
              </a:rPr>
              <a:t> and </a:t>
            </a:r>
            <a:r>
              <a:rPr lang="it-IT" dirty="0" err="1">
                <a:cs typeface="Times New Roman" panose="02020603050405020304" pitchFamily="18" charset="0"/>
              </a:rPr>
              <a:t>fruit</a:t>
            </a:r>
            <a:r>
              <a:rPr lang="it-IT" dirty="0">
                <a:cs typeface="Times New Roman" panose="02020603050405020304" pitchFamily="18" charset="0"/>
              </a:rPr>
              <a:t> </a:t>
            </a:r>
            <a:r>
              <a:rPr lang="it-IT" dirty="0" err="1">
                <a:cs typeface="Times New Roman" panose="02020603050405020304" pitchFamily="18" charset="0"/>
              </a:rPr>
              <a:t>trees</a:t>
            </a:r>
            <a:r>
              <a:rPr lang="it-IT" dirty="0">
                <a:cs typeface="Times New Roman" panose="02020603050405020304" pitchFamily="18" charset="0"/>
              </a:rPr>
              <a:t> </a:t>
            </a:r>
            <a:r>
              <a:rPr lang="it-IT" dirty="0" err="1">
                <a:cs typeface="Times New Roman" panose="02020603050405020304" pitchFamily="18" charset="0"/>
              </a:rPr>
              <a:t>scattered</a:t>
            </a:r>
            <a:r>
              <a:rPr lang="it-IT" dirty="0">
                <a:cs typeface="Times New Roman" panose="02020603050405020304" pitchFamily="18" charset="0"/>
              </a:rPr>
              <a:t> </a:t>
            </a:r>
            <a:r>
              <a:rPr lang="it-IT" dirty="0" err="1">
                <a:cs typeface="Times New Roman" panose="02020603050405020304" pitchFamily="18" charset="0"/>
              </a:rPr>
              <a:t>throughout</a:t>
            </a:r>
            <a:r>
              <a:rPr lang="it-IT" dirty="0">
                <a:cs typeface="Times New Roman" panose="02020603050405020304" pitchFamily="18" charset="0"/>
              </a:rPr>
              <a:t> the park: </a:t>
            </a:r>
            <a:r>
              <a:rPr lang="it-IT" dirty="0" err="1">
                <a:cs typeface="Times New Roman" panose="02020603050405020304" pitchFamily="18" charset="0"/>
              </a:rPr>
              <a:t>figs</a:t>
            </a:r>
            <a:r>
              <a:rPr lang="it-IT" dirty="0">
                <a:cs typeface="Times New Roman" panose="02020603050405020304" pitchFamily="18" charset="0"/>
              </a:rPr>
              <a:t>, cherry </a:t>
            </a:r>
            <a:r>
              <a:rPr lang="it-IT" dirty="0" err="1">
                <a:cs typeface="Times New Roman" panose="02020603050405020304" pitchFamily="18" charset="0"/>
              </a:rPr>
              <a:t>trees</a:t>
            </a:r>
            <a:r>
              <a:rPr lang="it-IT" dirty="0">
                <a:cs typeface="Times New Roman" panose="02020603050405020304" pitchFamily="18" charset="0"/>
              </a:rPr>
              <a:t>, </a:t>
            </a:r>
            <a:r>
              <a:rPr lang="it-IT" dirty="0" err="1">
                <a:cs typeface="Times New Roman" panose="02020603050405020304" pitchFamily="18" charset="0"/>
              </a:rPr>
              <a:t>plums</a:t>
            </a:r>
            <a:r>
              <a:rPr lang="it-IT" dirty="0">
                <a:cs typeface="Times New Roman" panose="02020603050405020304" pitchFamily="18" charset="0"/>
              </a:rPr>
              <a:t>, </a:t>
            </a:r>
            <a:r>
              <a:rPr lang="it-IT" dirty="0" err="1">
                <a:cs typeface="Times New Roman" panose="02020603050405020304" pitchFamily="18" charset="0"/>
              </a:rPr>
              <a:t>apple</a:t>
            </a:r>
            <a:r>
              <a:rPr lang="it-IT" dirty="0">
                <a:cs typeface="Times New Roman" panose="02020603050405020304" pitchFamily="18" charset="0"/>
              </a:rPr>
              <a:t> </a:t>
            </a:r>
            <a:r>
              <a:rPr lang="it-IT" dirty="0" err="1">
                <a:cs typeface="Times New Roman" panose="02020603050405020304" pitchFamily="18" charset="0"/>
              </a:rPr>
              <a:t>trees</a:t>
            </a:r>
            <a:r>
              <a:rPr lang="it-IT" dirty="0">
                <a:cs typeface="Times New Roman" panose="02020603050405020304" pitchFamily="18" charset="0"/>
              </a:rPr>
              <a:t>, melangoli. </a:t>
            </a:r>
            <a:r>
              <a:rPr lang="it-IT" dirty="0" err="1">
                <a:cs typeface="Times New Roman" panose="02020603050405020304" pitchFamily="18" charset="0"/>
              </a:rPr>
              <a:t>Currently</a:t>
            </a:r>
            <a:r>
              <a:rPr lang="it-IT" dirty="0">
                <a:cs typeface="Times New Roman" panose="02020603050405020304" pitchFamily="18" charset="0"/>
              </a:rPr>
              <a:t> the villa </a:t>
            </a:r>
            <a:r>
              <a:rPr lang="it-IT" dirty="0" err="1">
                <a:cs typeface="Times New Roman" panose="02020603050405020304" pitchFamily="18" charset="0"/>
              </a:rPr>
              <a:t>has</a:t>
            </a:r>
            <a:r>
              <a:rPr lang="it-IT" dirty="0">
                <a:cs typeface="Times New Roman" panose="02020603050405020304" pitchFamily="18" charset="0"/>
              </a:rPr>
              <a:t> </a:t>
            </a:r>
            <a:r>
              <a:rPr lang="it-IT" dirty="0" err="1">
                <a:cs typeface="Times New Roman" panose="02020603050405020304" pitchFamily="18" charset="0"/>
              </a:rPr>
              <a:t>regained</a:t>
            </a:r>
            <a:r>
              <a:rPr lang="it-IT" dirty="0">
                <a:cs typeface="Times New Roman" panose="02020603050405020304" pitchFamily="18" charset="0"/>
              </a:rPr>
              <a:t> </a:t>
            </a:r>
            <a:r>
              <a:rPr lang="it-IT" dirty="0" err="1">
                <a:cs typeface="Times New Roman" panose="02020603050405020304" pitchFamily="18" charset="0"/>
              </a:rPr>
              <a:t>its</a:t>
            </a:r>
            <a:r>
              <a:rPr lang="it-IT" dirty="0">
                <a:cs typeface="Times New Roman" panose="02020603050405020304" pitchFamily="18" charset="0"/>
              </a:rPr>
              <a:t> </a:t>
            </a:r>
            <a:r>
              <a:rPr lang="it-IT" dirty="0" err="1">
                <a:cs typeface="Times New Roman" panose="02020603050405020304" pitchFamily="18" charset="0"/>
              </a:rPr>
              <a:t>ancient</a:t>
            </a:r>
            <a:r>
              <a:rPr lang="it-IT" dirty="0">
                <a:cs typeface="Times New Roman" panose="02020603050405020304" pitchFamily="18" charset="0"/>
              </a:rPr>
              <a:t> </a:t>
            </a:r>
            <a:r>
              <a:rPr lang="it-IT" dirty="0" err="1">
                <a:cs typeface="Times New Roman" panose="02020603050405020304" pitchFamily="18" charset="0"/>
              </a:rPr>
              <a:t>splendor</a:t>
            </a:r>
            <a:r>
              <a:rPr lang="it-IT" dirty="0">
                <a:cs typeface="Times New Roman" panose="02020603050405020304" pitchFamily="18" charset="0"/>
              </a:rPr>
              <a:t>, </a:t>
            </a:r>
            <a:r>
              <a:rPr lang="it-IT" dirty="0" err="1">
                <a:cs typeface="Times New Roman" panose="02020603050405020304" pitchFamily="18" charset="0"/>
              </a:rPr>
              <a:t>offering</a:t>
            </a:r>
            <a:r>
              <a:rPr lang="it-IT" dirty="0">
                <a:cs typeface="Times New Roman" panose="02020603050405020304" pitchFamily="18" charset="0"/>
              </a:rPr>
              <a:t> the public a </a:t>
            </a:r>
            <a:r>
              <a:rPr lang="it-IT" dirty="0" err="1">
                <a:cs typeface="Times New Roman" panose="02020603050405020304" pitchFamily="18" charset="0"/>
              </a:rPr>
              <a:t>beautifl</a:t>
            </a:r>
            <a:r>
              <a:rPr lang="it-IT" dirty="0">
                <a:cs typeface="Times New Roman" panose="02020603050405020304" pitchFamily="18" charset="0"/>
              </a:rPr>
              <a:t>  </a:t>
            </a:r>
            <a:r>
              <a:rPr lang="it-IT" dirty="0" err="1">
                <a:cs typeface="Times New Roman" panose="02020603050405020304" pitchFamily="18" charset="0"/>
              </a:rPr>
              <a:t>exhibition</a:t>
            </a:r>
            <a:r>
              <a:rPr lang="it-IT" dirty="0">
                <a:cs typeface="Times New Roman" panose="02020603050405020304" pitchFamily="18" charset="0"/>
              </a:rPr>
              <a:t> </a:t>
            </a:r>
            <a:r>
              <a:rPr lang="it-IT" dirty="0" err="1">
                <a:cs typeface="Times New Roman" panose="02020603050405020304" pitchFamily="18" charset="0"/>
              </a:rPr>
              <a:t>venue</a:t>
            </a:r>
            <a:r>
              <a:rPr lang="it-IT" dirty="0">
                <a:cs typeface="Times New Roman" panose="02020603050405020304" pitchFamily="18" charset="0"/>
              </a:rPr>
              <a:t>: the Casina delle Civette Museum, </a:t>
            </a:r>
            <a:r>
              <a:rPr lang="it-IT" dirty="0" err="1">
                <a:cs typeface="Times New Roman" panose="02020603050405020304" pitchFamily="18" charset="0"/>
              </a:rPr>
              <a:t>dedicated</a:t>
            </a:r>
            <a:r>
              <a:rPr lang="it-IT" dirty="0">
                <a:cs typeface="Times New Roman" panose="02020603050405020304" pitchFamily="18" charset="0"/>
              </a:rPr>
              <a:t> to the </a:t>
            </a:r>
            <a:r>
              <a:rPr lang="it-IT" dirty="0" err="1">
                <a:cs typeface="Times New Roman" panose="02020603050405020304" pitchFamily="18" charset="0"/>
              </a:rPr>
              <a:t>stained</a:t>
            </a:r>
            <a:r>
              <a:rPr lang="it-IT" dirty="0">
                <a:cs typeface="Times New Roman" panose="02020603050405020304" pitchFamily="18" charset="0"/>
              </a:rPr>
              <a:t> </a:t>
            </a:r>
            <a:r>
              <a:rPr lang="it-IT" dirty="0" err="1">
                <a:cs typeface="Times New Roman" panose="02020603050405020304" pitchFamily="18" charset="0"/>
              </a:rPr>
              <a:t>glass</a:t>
            </a:r>
            <a:r>
              <a:rPr lang="it-IT" dirty="0">
                <a:cs typeface="Times New Roman" panose="02020603050405020304" pitchFamily="18" charset="0"/>
              </a:rPr>
              <a:t> window.</a:t>
            </a:r>
          </a:p>
        </p:txBody>
      </p:sp>
      <p:pic>
        <p:nvPicPr>
          <p:cNvPr id="3" name="Immagine 2"/>
          <p:cNvPicPr>
            <a:picLocks noChangeAspect="1"/>
          </p:cNvPicPr>
          <p:nvPr/>
        </p:nvPicPr>
        <p:blipFill>
          <a:blip r:embed="rId6"/>
          <a:stretch>
            <a:fillRect/>
          </a:stretch>
        </p:blipFill>
        <p:spPr>
          <a:xfrm>
            <a:off x="665052" y="2550182"/>
            <a:ext cx="2486025" cy="1743075"/>
          </a:xfrm>
          <a:prstGeom prst="rect">
            <a:avLst/>
          </a:prstGeom>
        </p:spPr>
      </p:pic>
      <p:pic>
        <p:nvPicPr>
          <p:cNvPr id="4" name="Immagine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3976" y="4434669"/>
            <a:ext cx="2847450" cy="2133593"/>
          </a:xfrm>
          <a:prstGeom prst="rect">
            <a:avLst/>
          </a:prstGeom>
        </p:spPr>
      </p:pic>
      <p:pic>
        <p:nvPicPr>
          <p:cNvPr id="12" name="Immagine 11"/>
          <p:cNvPicPr>
            <a:picLocks noChangeAspect="1"/>
          </p:cNvPicPr>
          <p:nvPr/>
        </p:nvPicPr>
        <p:blipFill>
          <a:blip r:embed="rId8"/>
          <a:stretch>
            <a:fillRect/>
          </a:stretch>
        </p:blipFill>
        <p:spPr>
          <a:xfrm>
            <a:off x="9943908" y="4204382"/>
            <a:ext cx="1770329" cy="2363880"/>
          </a:xfrm>
          <a:prstGeom prst="rect">
            <a:avLst/>
          </a:prstGeom>
        </p:spPr>
      </p:pic>
      <p:pic>
        <p:nvPicPr>
          <p:cNvPr id="13" name="Immagine 12"/>
          <p:cNvPicPr>
            <a:picLocks noChangeAspect="1"/>
          </p:cNvPicPr>
          <p:nvPr/>
        </p:nvPicPr>
        <p:blipFill>
          <a:blip r:embed="rId9"/>
          <a:stretch>
            <a:fillRect/>
          </a:stretch>
        </p:blipFill>
        <p:spPr>
          <a:xfrm>
            <a:off x="6979901" y="2550182"/>
            <a:ext cx="2710478" cy="1757635"/>
          </a:xfrm>
          <a:prstGeom prst="rect">
            <a:avLst/>
          </a:prstGeom>
        </p:spPr>
      </p:pic>
      <p:pic>
        <p:nvPicPr>
          <p:cNvPr id="14" name="Immagine 13"/>
          <p:cNvPicPr>
            <a:picLocks noChangeAspect="1"/>
          </p:cNvPicPr>
          <p:nvPr/>
        </p:nvPicPr>
        <p:blipFill>
          <a:blip r:embed="rId10"/>
          <a:stretch>
            <a:fillRect/>
          </a:stretch>
        </p:blipFill>
        <p:spPr>
          <a:xfrm>
            <a:off x="3994889" y="3238324"/>
            <a:ext cx="2619182" cy="1932115"/>
          </a:xfrm>
          <a:prstGeom prst="rect">
            <a:avLst/>
          </a:prstGeom>
        </p:spPr>
      </p:pic>
      <p:sp>
        <p:nvSpPr>
          <p:cNvPr id="15" name="Rettangolo 14"/>
          <p:cNvSpPr/>
          <p:nvPr/>
        </p:nvSpPr>
        <p:spPr>
          <a:xfrm>
            <a:off x="3628815" y="5767230"/>
            <a:ext cx="2791855" cy="830997"/>
          </a:xfrm>
          <a:prstGeom prst="rect">
            <a:avLst/>
          </a:prstGeom>
        </p:spPr>
        <p:txBody>
          <a:bodyPr wrap="none">
            <a:spAutoFit/>
          </a:bodyPr>
          <a:lstStyle/>
          <a:p>
            <a:r>
              <a:rPr lang="it-IT"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French Script MT" panose="03020402040607040605" pitchFamily="66" charset="0"/>
              </a:rPr>
              <a:t>Villa Torlonia</a:t>
            </a:r>
          </a:p>
        </p:txBody>
      </p:sp>
    </p:spTree>
    <p:extLst>
      <p:ext uri="{BB962C8B-B14F-4D97-AF65-F5344CB8AC3E}">
        <p14:creationId xmlns:p14="http://schemas.microsoft.com/office/powerpoint/2010/main" val="3212665747"/>
      </p:ext>
    </p:extLst>
  </p:cSld>
  <p:clrMapOvr>
    <a:masterClrMapping/>
  </p:clrMapOvr>
  <mc:AlternateContent xmlns:mc="http://schemas.openxmlformats.org/markup-compatibility/2006" xmlns:p14="http://schemas.microsoft.com/office/powerpoint/2010/main">
    <mc:Choice Requires="p14">
      <p:transition spd="slow" p14:dur="1600" advClick="0" advTm="7000">
        <p14:prism isContent="1" isInverted="1"/>
      </p:transition>
    </mc:Choice>
    <mc:Fallback xmlns="">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pic>
        <p:nvPicPr>
          <p:cNvPr id="7" name="Immagine 6"/>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57728" y="4086016"/>
            <a:ext cx="4037150" cy="2532321"/>
          </a:xfrm>
          <a:prstGeom prst="rect">
            <a:avLst/>
          </a:prstGeom>
        </p:spPr>
      </p:pic>
      <p:pic>
        <p:nvPicPr>
          <p:cNvPr id="4" name="Immagine 3"/>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51013" y="1209584"/>
            <a:ext cx="4067701" cy="2610498"/>
          </a:xfrm>
          <a:prstGeom prst="rect">
            <a:avLst/>
          </a:prstGeom>
        </p:spPr>
      </p:pic>
      <p:pic>
        <p:nvPicPr>
          <p:cNvPr id="5" name="Imagen 4">
            <a:extLst>
              <a:ext uri="{FF2B5EF4-FFF2-40B4-BE49-F238E27FC236}">
                <a16:creationId xmlns:a16="http://schemas.microsoft.com/office/drawing/2014/main" id="{9D6ABBBA-3066-1B45-A16F-699FC4DBF032}"/>
              </a:ext>
            </a:extLst>
          </p:cNvPr>
          <p:cNvPicPr>
            <a:picLocks noChangeAspect="1"/>
          </p:cNvPicPr>
          <p:nvPr/>
        </p:nvPicPr>
        <p:blipFill>
          <a:blip r:embed="rId4"/>
          <a:stretch>
            <a:fillRect/>
          </a:stretch>
        </p:blipFill>
        <p:spPr>
          <a:xfrm>
            <a:off x="10431605" y="258020"/>
            <a:ext cx="1490111" cy="1019268"/>
          </a:xfrm>
          <a:prstGeom prst="rect">
            <a:avLst/>
          </a:prstGeom>
        </p:spPr>
      </p:pic>
      <p:pic>
        <p:nvPicPr>
          <p:cNvPr id="8" name="Imagen 7">
            <a:extLst>
              <a:ext uri="{FF2B5EF4-FFF2-40B4-BE49-F238E27FC236}">
                <a16:creationId xmlns:a16="http://schemas.microsoft.com/office/drawing/2014/main" id="{19EDFD42-46BA-5747-A6C0-89EE5A8E8322}"/>
              </a:ext>
            </a:extLst>
          </p:cNvPr>
          <p:cNvPicPr>
            <a:picLocks noChangeAspect="1"/>
          </p:cNvPicPr>
          <p:nvPr/>
        </p:nvPicPr>
        <p:blipFill>
          <a:blip r:embed="rId5"/>
          <a:stretch>
            <a:fillRect/>
          </a:stretch>
        </p:blipFill>
        <p:spPr>
          <a:xfrm>
            <a:off x="108067" y="258020"/>
            <a:ext cx="505909" cy="505909"/>
          </a:xfrm>
          <a:prstGeom prst="rect">
            <a:avLst/>
          </a:prstGeom>
        </p:spPr>
      </p:pic>
      <p:pic>
        <p:nvPicPr>
          <p:cNvPr id="9" name="Imagen 8">
            <a:extLst>
              <a:ext uri="{FF2B5EF4-FFF2-40B4-BE49-F238E27FC236}">
                <a16:creationId xmlns:a16="http://schemas.microsoft.com/office/drawing/2014/main" id="{EB459E62-9ED5-5C4D-81BB-E2387C91FF07}"/>
              </a:ext>
            </a:extLst>
          </p:cNvPr>
          <p:cNvPicPr>
            <a:picLocks noChangeAspect="1"/>
          </p:cNvPicPr>
          <p:nvPr/>
        </p:nvPicPr>
        <p:blipFill>
          <a:blip r:embed="rId6"/>
          <a:stretch>
            <a:fillRect/>
          </a:stretch>
        </p:blipFill>
        <p:spPr>
          <a:xfrm>
            <a:off x="872598" y="239256"/>
            <a:ext cx="515689" cy="524673"/>
          </a:xfrm>
          <a:prstGeom prst="rect">
            <a:avLst/>
          </a:prstGeom>
        </p:spPr>
      </p:pic>
      <p:pic>
        <p:nvPicPr>
          <p:cNvPr id="10" name="Imagen 9">
            <a:extLst>
              <a:ext uri="{FF2B5EF4-FFF2-40B4-BE49-F238E27FC236}">
                <a16:creationId xmlns:a16="http://schemas.microsoft.com/office/drawing/2014/main" id="{279B02C1-B582-B148-A540-10FAD32EF53D}"/>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489556" y="80715"/>
            <a:ext cx="640887" cy="860517"/>
          </a:xfrm>
          <a:prstGeom prst="rect">
            <a:avLst/>
          </a:prstGeom>
          <a:noFill/>
          <a:ln>
            <a:noFill/>
          </a:ln>
        </p:spPr>
      </p:pic>
      <p:sp>
        <p:nvSpPr>
          <p:cNvPr id="6" name="Rettangolo 5"/>
          <p:cNvSpPr/>
          <p:nvPr/>
        </p:nvSpPr>
        <p:spPr>
          <a:xfrm>
            <a:off x="2639886" y="306331"/>
            <a:ext cx="7533875" cy="461665"/>
          </a:xfrm>
          <a:prstGeom prst="rect">
            <a:avLst/>
          </a:prstGeom>
          <a:solidFill>
            <a:srgbClr val="FFC000"/>
          </a:solidFill>
        </p:spPr>
        <p:txBody>
          <a:bodyPr wrap="square">
            <a:spAutoFit/>
          </a:bodyPr>
          <a:lstStyle/>
          <a:p>
            <a:r>
              <a:rPr lang="en-US" sz="2400" b="1">
                <a:solidFill>
                  <a:srgbClr val="FF0000"/>
                </a:solidFill>
                <a:latin typeface="Century Gothic" panose="020B0502020202020204" pitchFamily="34" charset="0"/>
              </a:rPr>
              <a:t>TOPIC 5:    OUR NATURAL PARK</a:t>
            </a:r>
            <a:endParaRPr lang="it-IT" sz="2400">
              <a:solidFill>
                <a:srgbClr val="FF0000"/>
              </a:solidFill>
            </a:endParaRPr>
          </a:p>
        </p:txBody>
      </p:sp>
      <p:sp>
        <p:nvSpPr>
          <p:cNvPr id="21" name="Rettangolo 20"/>
          <p:cNvSpPr/>
          <p:nvPr/>
        </p:nvSpPr>
        <p:spPr>
          <a:xfrm>
            <a:off x="7067770" y="4762240"/>
            <a:ext cx="3607904" cy="1699592"/>
          </a:xfrm>
          <a:prstGeom prst="rect">
            <a:avLst/>
          </a:prstGeom>
        </p:spPr>
        <p:txBody>
          <a:bodyPr wrap="none">
            <a:prstTxWarp prst="textChevron">
              <a:avLst/>
            </a:prstTxWarp>
            <a:spAutoFit/>
          </a:bodyPr>
          <a:lstStyle/>
          <a:p>
            <a:r>
              <a:rPr lang="it-IT" sz="4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French Script MT" panose="03020402040607040605" pitchFamily="66" charset="0"/>
                <a:hlinkClick r:id="rId8" action="ppaction://hlinksldjump"/>
              </a:rPr>
              <a:t>Villa Borghese</a:t>
            </a:r>
            <a:endParaRPr lang="it-IT" sz="4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French Script MT" panose="03020402040607040605" pitchFamily="66" charset="0"/>
            </a:endParaRPr>
          </a:p>
        </p:txBody>
      </p:sp>
      <p:sp>
        <p:nvSpPr>
          <p:cNvPr id="13" name="Rettangolo 12"/>
          <p:cNvSpPr/>
          <p:nvPr/>
        </p:nvSpPr>
        <p:spPr>
          <a:xfrm>
            <a:off x="1938595" y="3232726"/>
            <a:ext cx="1748620" cy="584775"/>
          </a:xfrm>
          <a:prstGeom prst="rect">
            <a:avLst/>
          </a:prstGeom>
        </p:spPr>
        <p:txBody>
          <a:bodyPr wrap="none">
            <a:spAutoFit/>
          </a:bodyPr>
          <a:lstStyle/>
          <a:p>
            <a:r>
              <a:rPr lang="it-IT" sz="32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ench Script MT" panose="03020402040607040605" pitchFamily="66" charset="0"/>
              </a:rPr>
              <a:t>Appia Antica</a:t>
            </a:r>
          </a:p>
        </p:txBody>
      </p:sp>
      <p:sp>
        <p:nvSpPr>
          <p:cNvPr id="19" name="Rettangolo 18"/>
          <p:cNvSpPr/>
          <p:nvPr/>
        </p:nvSpPr>
        <p:spPr>
          <a:xfrm>
            <a:off x="1233115" y="5814386"/>
            <a:ext cx="2814617" cy="584775"/>
          </a:xfrm>
          <a:prstGeom prst="rect">
            <a:avLst/>
          </a:prstGeom>
        </p:spPr>
        <p:txBody>
          <a:bodyPr wrap="none">
            <a:spAutoFit/>
          </a:bodyPr>
          <a:lstStyle/>
          <a:p>
            <a:r>
              <a:rPr lang="it-IT" sz="32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ench Script MT" panose="03020402040607040605" pitchFamily="66" charset="0"/>
              </a:rPr>
              <a:t>Parco degli Acquedotti</a:t>
            </a:r>
          </a:p>
        </p:txBody>
      </p:sp>
      <p:sp>
        <p:nvSpPr>
          <p:cNvPr id="14" name="CasellaDiTesto 13"/>
          <p:cNvSpPr txBox="1"/>
          <p:nvPr/>
        </p:nvSpPr>
        <p:spPr>
          <a:xfrm>
            <a:off x="5607488" y="1731281"/>
            <a:ext cx="5953092" cy="2677656"/>
          </a:xfrm>
          <a:prstGeom prst="rect">
            <a:avLst/>
          </a:prstGeom>
          <a:solidFill>
            <a:srgbClr val="25CABF"/>
          </a:solidFill>
        </p:spPr>
        <p:txBody>
          <a:bodyPr wrap="square" rtlCol="0">
            <a:spAutoFit/>
          </a:bodyPr>
          <a:lstStyle/>
          <a:p>
            <a:pPr algn="just"/>
            <a:r>
              <a:rPr lang="en-US" sz="2800">
                <a:latin typeface="Century Gothic" panose="020B0502020202020204" pitchFamily="34" charset="0"/>
              </a:rPr>
              <a:t>Rome, an open-air history book, offers several green areas, enchanting places, a treasure trove of historic villas, enchanting palaces and prestigious vestiges of the past </a:t>
            </a:r>
            <a:endParaRPr lang="it-IT" sz="2800">
              <a:latin typeface="Century Gothic" panose="020B0502020202020204" pitchFamily="34" charset="0"/>
            </a:endParaRPr>
          </a:p>
        </p:txBody>
      </p:sp>
    </p:spTree>
    <p:extLst>
      <p:ext uri="{BB962C8B-B14F-4D97-AF65-F5344CB8AC3E}">
        <p14:creationId xmlns:p14="http://schemas.microsoft.com/office/powerpoint/2010/main" val="3725545392"/>
      </p:ext>
    </p:extLst>
  </p:cSld>
  <p:clrMapOvr>
    <a:masterClrMapping/>
  </p:clrMapOvr>
  <mc:AlternateContent xmlns:mc="http://schemas.openxmlformats.org/markup-compatibility/2006" xmlns:p14="http://schemas.microsoft.com/office/powerpoint/2010/main">
    <mc:Choice Requires="p14">
      <p:transition spd="slow" p14:dur="2000" advClick="0" advTm="7000">
        <p14:ferris dir="l"/>
      </p:transition>
    </mc:Choice>
    <mc:Fallback xmlns="">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D6ABBBA-3066-1B45-A16F-699FC4DBF032}"/>
              </a:ext>
            </a:extLst>
          </p:cNvPr>
          <p:cNvPicPr>
            <a:picLocks noChangeAspect="1"/>
          </p:cNvPicPr>
          <p:nvPr/>
        </p:nvPicPr>
        <p:blipFill>
          <a:blip r:embed="rId3"/>
          <a:stretch>
            <a:fillRect/>
          </a:stretch>
        </p:blipFill>
        <p:spPr>
          <a:xfrm>
            <a:off x="10431605" y="258020"/>
            <a:ext cx="1490111" cy="1019268"/>
          </a:xfrm>
          <a:prstGeom prst="rect">
            <a:avLst/>
          </a:prstGeom>
        </p:spPr>
      </p:pic>
      <p:pic>
        <p:nvPicPr>
          <p:cNvPr id="8" name="Imagen 7">
            <a:extLst>
              <a:ext uri="{FF2B5EF4-FFF2-40B4-BE49-F238E27FC236}">
                <a16:creationId xmlns:a16="http://schemas.microsoft.com/office/drawing/2014/main" id="{19EDFD42-46BA-5747-A6C0-89EE5A8E8322}"/>
              </a:ext>
            </a:extLst>
          </p:cNvPr>
          <p:cNvPicPr>
            <a:picLocks noChangeAspect="1"/>
          </p:cNvPicPr>
          <p:nvPr/>
        </p:nvPicPr>
        <p:blipFill>
          <a:blip r:embed="rId4"/>
          <a:stretch>
            <a:fillRect/>
          </a:stretch>
        </p:blipFill>
        <p:spPr>
          <a:xfrm>
            <a:off x="316412" y="435325"/>
            <a:ext cx="505909" cy="505909"/>
          </a:xfrm>
          <a:prstGeom prst="rect">
            <a:avLst/>
          </a:prstGeom>
        </p:spPr>
      </p:pic>
      <p:pic>
        <p:nvPicPr>
          <p:cNvPr id="9" name="Imagen 8">
            <a:extLst>
              <a:ext uri="{FF2B5EF4-FFF2-40B4-BE49-F238E27FC236}">
                <a16:creationId xmlns:a16="http://schemas.microsoft.com/office/drawing/2014/main" id="{EB459E62-9ED5-5C4D-81BB-E2387C91FF07}"/>
              </a:ext>
            </a:extLst>
          </p:cNvPr>
          <p:cNvPicPr>
            <a:picLocks noChangeAspect="1"/>
          </p:cNvPicPr>
          <p:nvPr/>
        </p:nvPicPr>
        <p:blipFill>
          <a:blip r:embed="rId5"/>
          <a:stretch>
            <a:fillRect/>
          </a:stretch>
        </p:blipFill>
        <p:spPr>
          <a:xfrm>
            <a:off x="1080943" y="416561"/>
            <a:ext cx="515689" cy="524673"/>
          </a:xfrm>
          <a:prstGeom prst="rect">
            <a:avLst/>
          </a:prstGeom>
        </p:spPr>
      </p:pic>
      <p:pic>
        <p:nvPicPr>
          <p:cNvPr id="10" name="Imagen 9">
            <a:extLst>
              <a:ext uri="{FF2B5EF4-FFF2-40B4-BE49-F238E27FC236}">
                <a16:creationId xmlns:a16="http://schemas.microsoft.com/office/drawing/2014/main" id="{279B02C1-B582-B148-A540-10FAD32EF53D}"/>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97901" y="258020"/>
            <a:ext cx="640887" cy="860517"/>
          </a:xfrm>
          <a:prstGeom prst="rect">
            <a:avLst/>
          </a:prstGeom>
          <a:noFill/>
          <a:ln>
            <a:noFill/>
          </a:ln>
        </p:spPr>
      </p:pic>
      <p:sp>
        <p:nvSpPr>
          <p:cNvPr id="15" name="CasellaDiTesto 14"/>
          <p:cNvSpPr txBox="1"/>
          <p:nvPr/>
        </p:nvSpPr>
        <p:spPr>
          <a:xfrm>
            <a:off x="316412" y="5428982"/>
            <a:ext cx="11605303" cy="1200329"/>
          </a:xfrm>
          <a:prstGeom prst="rect">
            <a:avLst/>
          </a:prstGeom>
          <a:solidFill>
            <a:srgbClr val="25CABF"/>
          </a:solidFill>
        </p:spPr>
        <p:txBody>
          <a:bodyPr wrap="square" rtlCol="0">
            <a:spAutoFit/>
          </a:bodyPr>
          <a:lstStyle/>
          <a:p>
            <a:pPr algn="just"/>
            <a:r>
              <a:rPr lang="it-IT">
                <a:latin typeface="Century Gothic" panose="020B0502020202020204" pitchFamily="34" charset="0"/>
                <a:cs typeface="Times New Roman" panose="02020603050405020304" pitchFamily="18" charset="0"/>
              </a:rPr>
              <a:t>Villa Borghese </a:t>
            </a:r>
            <a:r>
              <a:rPr lang="it-IT" err="1">
                <a:latin typeface="Century Gothic" panose="020B0502020202020204" pitchFamily="34" charset="0"/>
                <a:cs typeface="Times New Roman" panose="02020603050405020304" pitchFamily="18" charset="0"/>
              </a:rPr>
              <a:t>is</a:t>
            </a:r>
            <a:r>
              <a:rPr lang="it-IT">
                <a:latin typeface="Century Gothic" panose="020B0502020202020204" pitchFamily="34" charset="0"/>
                <a:cs typeface="Times New Roman" panose="02020603050405020304" pitchFamily="18" charset="0"/>
              </a:rPr>
              <a:t> the green </a:t>
            </a:r>
            <a:r>
              <a:rPr lang="it-IT" err="1">
                <a:latin typeface="Century Gothic" panose="020B0502020202020204" pitchFamily="34" charset="0"/>
                <a:cs typeface="Times New Roman" panose="02020603050405020304" pitchFamily="18" charset="0"/>
              </a:rPr>
              <a:t>heart</a:t>
            </a:r>
            <a:r>
              <a:rPr lang="it-IT">
                <a:latin typeface="Century Gothic" panose="020B0502020202020204" pitchFamily="34" charset="0"/>
                <a:cs typeface="Times New Roman" panose="02020603050405020304" pitchFamily="18" charset="0"/>
              </a:rPr>
              <a:t> of Rome. In the villa, </a:t>
            </a:r>
            <a:r>
              <a:rPr lang="it-IT" err="1">
                <a:latin typeface="Century Gothic" panose="020B0502020202020204" pitchFamily="34" charset="0"/>
                <a:cs typeface="Times New Roman" panose="02020603050405020304" pitchFamily="18" charset="0"/>
              </a:rPr>
              <a:t>there</a:t>
            </a:r>
            <a:r>
              <a:rPr lang="it-IT">
                <a:latin typeface="Century Gothic" panose="020B0502020202020204" pitchFamily="34" charset="0"/>
                <a:cs typeface="Times New Roman" panose="02020603050405020304" pitchFamily="18" charset="0"/>
              </a:rPr>
              <a:t> are </a:t>
            </a:r>
            <a:r>
              <a:rPr lang="it-IT" err="1">
                <a:latin typeface="Century Gothic" panose="020B0502020202020204" pitchFamily="34" charset="0"/>
                <a:cs typeface="Times New Roman" panose="02020603050405020304" pitchFamily="18" charset="0"/>
              </a:rPr>
              <a:t>statues</a:t>
            </a:r>
            <a:r>
              <a:rPr lang="it-IT">
                <a:latin typeface="Century Gothic" panose="020B0502020202020204" pitchFamily="34" charset="0"/>
                <a:cs typeface="Times New Roman" panose="02020603050405020304" pitchFamily="18" charset="0"/>
              </a:rPr>
              <a:t> and </a:t>
            </a:r>
            <a:r>
              <a:rPr lang="it-IT" err="1">
                <a:latin typeface="Century Gothic" panose="020B0502020202020204" pitchFamily="34" charset="0"/>
                <a:cs typeface="Times New Roman" panose="02020603050405020304" pitchFamily="18" charset="0"/>
              </a:rPr>
              <a:t>fountains</a:t>
            </a:r>
            <a:r>
              <a:rPr lang="it-IT">
                <a:latin typeface="Century Gothic" panose="020B0502020202020204" pitchFamily="34" charset="0"/>
                <a:cs typeface="Times New Roman" panose="02020603050405020304" pitchFamily="18" charset="0"/>
              </a:rPr>
              <a:t> of the </a:t>
            </a:r>
            <a:r>
              <a:rPr lang="it-IT" err="1">
                <a:latin typeface="Century Gothic" panose="020B0502020202020204" pitchFamily="34" charset="0"/>
                <a:cs typeface="Times New Roman" panose="02020603050405020304" pitchFamily="18" charset="0"/>
              </a:rPr>
              <a:t>eighteenth</a:t>
            </a:r>
            <a:r>
              <a:rPr lang="it-IT">
                <a:latin typeface="Century Gothic" panose="020B0502020202020204" pitchFamily="34" charset="0"/>
                <a:cs typeface="Times New Roman" panose="02020603050405020304" pitchFamily="18" charset="0"/>
              </a:rPr>
              <a:t> </a:t>
            </a:r>
            <a:r>
              <a:rPr lang="it-IT" err="1">
                <a:latin typeface="Century Gothic" panose="020B0502020202020204" pitchFamily="34" charset="0"/>
                <a:cs typeface="Times New Roman" panose="02020603050405020304" pitchFamily="18" charset="0"/>
              </a:rPr>
              <a:t>century</a:t>
            </a:r>
            <a:r>
              <a:rPr lang="it-IT">
                <a:latin typeface="Century Gothic" panose="020B0502020202020204" pitchFamily="34" charset="0"/>
                <a:cs typeface="Times New Roman" panose="02020603050405020304" pitchFamily="18" charset="0"/>
              </a:rPr>
              <a:t>, </a:t>
            </a:r>
            <a:r>
              <a:rPr lang="it-IT" err="1">
                <a:latin typeface="Century Gothic" panose="020B0502020202020204" pitchFamily="34" charset="0"/>
                <a:cs typeface="Times New Roman" panose="02020603050405020304" pitchFamily="18" charset="0"/>
              </a:rPr>
              <a:t>important</a:t>
            </a:r>
            <a:r>
              <a:rPr lang="it-IT">
                <a:latin typeface="Century Gothic" panose="020B0502020202020204" pitchFamily="34" charset="0"/>
                <a:cs typeface="Times New Roman" panose="02020603050405020304" pitchFamily="18" charset="0"/>
              </a:rPr>
              <a:t> </a:t>
            </a:r>
            <a:r>
              <a:rPr lang="it-IT" err="1">
                <a:latin typeface="Century Gothic" panose="020B0502020202020204" pitchFamily="34" charset="0"/>
                <a:cs typeface="Times New Roman" panose="02020603050405020304" pitchFamily="18" charset="0"/>
              </a:rPr>
              <a:t>architectures</a:t>
            </a:r>
            <a:r>
              <a:rPr lang="it-IT">
                <a:latin typeface="Century Gothic" panose="020B0502020202020204" pitchFamily="34" charset="0"/>
                <a:cs typeface="Times New Roman" panose="02020603050405020304" pitchFamily="18" charset="0"/>
              </a:rPr>
              <a:t> and </a:t>
            </a:r>
            <a:r>
              <a:rPr lang="it-IT" err="1">
                <a:latin typeface="Century Gothic" panose="020B0502020202020204" pitchFamily="34" charset="0"/>
                <a:cs typeface="Times New Roman" panose="02020603050405020304" pitchFamily="18" charset="0"/>
              </a:rPr>
              <a:t>different</a:t>
            </a:r>
            <a:r>
              <a:rPr lang="it-IT">
                <a:latin typeface="Century Gothic" panose="020B0502020202020204" pitchFamily="34" charset="0"/>
                <a:cs typeface="Times New Roman" panose="02020603050405020304" pitchFamily="18" charset="0"/>
              </a:rPr>
              <a:t> </a:t>
            </a:r>
            <a:r>
              <a:rPr lang="it-IT" err="1">
                <a:latin typeface="Century Gothic" panose="020B0502020202020204" pitchFamily="34" charset="0"/>
                <a:cs typeface="Times New Roman" panose="02020603050405020304" pitchFamily="18" charset="0"/>
              </a:rPr>
              <a:t>types</a:t>
            </a:r>
            <a:r>
              <a:rPr lang="it-IT">
                <a:latin typeface="Century Gothic" panose="020B0502020202020204" pitchFamily="34" charset="0"/>
                <a:cs typeface="Times New Roman" panose="02020603050405020304" pitchFamily="18" charset="0"/>
              </a:rPr>
              <a:t> of garden. </a:t>
            </a:r>
            <a:r>
              <a:rPr lang="de-DE">
                <a:latin typeface="Century Gothic" panose="020B0502020202020204" pitchFamily="34" charset="0"/>
                <a:cs typeface="Times New Roman" panose="02020603050405020304" pitchFamily="18" charset="0"/>
              </a:rPr>
              <a:t>Inside </a:t>
            </a:r>
            <a:r>
              <a:rPr lang="de-DE" err="1">
                <a:latin typeface="Century Gothic" panose="020B0502020202020204" pitchFamily="34" charset="0"/>
                <a:cs typeface="Times New Roman" panose="02020603050405020304" pitchFamily="18" charset="0"/>
              </a:rPr>
              <a:t>there</a:t>
            </a:r>
            <a:r>
              <a:rPr lang="de-DE">
                <a:latin typeface="Century Gothic" panose="020B0502020202020204" pitchFamily="34" charset="0"/>
                <a:cs typeface="Times New Roman" panose="02020603050405020304" pitchFamily="18" charset="0"/>
              </a:rPr>
              <a:t> </a:t>
            </a:r>
            <a:r>
              <a:rPr lang="de-DE" err="1">
                <a:latin typeface="Century Gothic" panose="020B0502020202020204" pitchFamily="34" charset="0"/>
                <a:cs typeface="Times New Roman" panose="02020603050405020304" pitchFamily="18" charset="0"/>
              </a:rPr>
              <a:t>is</a:t>
            </a:r>
            <a:r>
              <a:rPr lang="de-DE">
                <a:latin typeface="Century Gothic" panose="020B0502020202020204" pitchFamily="34" charset="0"/>
                <a:cs typeface="Times New Roman" panose="02020603050405020304" pitchFamily="18" charset="0"/>
              </a:rPr>
              <a:t> also </a:t>
            </a:r>
            <a:r>
              <a:rPr lang="de-DE" err="1">
                <a:latin typeface="Century Gothic" panose="020B0502020202020204" pitchFamily="34" charset="0"/>
                <a:cs typeface="Times New Roman" panose="02020603050405020304" pitchFamily="18" charset="0"/>
              </a:rPr>
              <a:t>the</a:t>
            </a:r>
            <a:r>
              <a:rPr lang="de-DE">
                <a:latin typeface="Century Gothic" panose="020B0502020202020204" pitchFamily="34" charset="0"/>
                <a:cs typeface="Times New Roman" panose="02020603050405020304" pitchFamily="18" charset="0"/>
              </a:rPr>
              <a:t> </a:t>
            </a:r>
            <a:r>
              <a:rPr lang="de-DE" err="1">
                <a:latin typeface="Century Gothic" panose="020B0502020202020204" pitchFamily="34" charset="0"/>
                <a:cs typeface="Times New Roman" panose="02020603050405020304" pitchFamily="18" charset="0"/>
              </a:rPr>
              <a:t>Borghese</a:t>
            </a:r>
            <a:r>
              <a:rPr lang="de-DE">
                <a:latin typeface="Century Gothic" panose="020B0502020202020204" pitchFamily="34" charset="0"/>
                <a:cs typeface="Times New Roman" panose="02020603050405020304" pitchFamily="18" charset="0"/>
              </a:rPr>
              <a:t> </a:t>
            </a:r>
            <a:r>
              <a:rPr lang="de-DE" err="1">
                <a:latin typeface="Century Gothic" panose="020B0502020202020204" pitchFamily="34" charset="0"/>
                <a:cs typeface="Times New Roman" panose="02020603050405020304" pitchFamily="18" charset="0"/>
              </a:rPr>
              <a:t>gallery</a:t>
            </a:r>
            <a:r>
              <a:rPr lang="de-DE">
                <a:latin typeface="Century Gothic" panose="020B0502020202020204" pitchFamily="34" charset="0"/>
                <a:cs typeface="Times New Roman" panose="02020603050405020304" pitchFamily="18" charset="0"/>
              </a:rPr>
              <a:t>, </a:t>
            </a:r>
            <a:r>
              <a:rPr lang="de-DE" err="1">
                <a:latin typeface="Century Gothic" panose="020B0502020202020204" pitchFamily="34" charset="0"/>
                <a:cs typeface="Times New Roman" panose="02020603050405020304" pitchFamily="18" charset="0"/>
              </a:rPr>
              <a:t>rich</a:t>
            </a:r>
            <a:r>
              <a:rPr lang="de-DE">
                <a:latin typeface="Century Gothic" panose="020B0502020202020204" pitchFamily="34" charset="0"/>
                <a:cs typeface="Times New Roman" panose="02020603050405020304" pitchFamily="18" charset="0"/>
              </a:rPr>
              <a:t> in </a:t>
            </a:r>
            <a:r>
              <a:rPr lang="de-DE" err="1">
                <a:latin typeface="Century Gothic" panose="020B0502020202020204" pitchFamily="34" charset="0"/>
                <a:cs typeface="Times New Roman" panose="02020603050405020304" pitchFamily="18" charset="0"/>
              </a:rPr>
              <a:t>masterpieces</a:t>
            </a:r>
            <a:r>
              <a:rPr lang="de-DE">
                <a:latin typeface="Century Gothic" panose="020B0502020202020204" pitchFamily="34" charset="0"/>
                <a:cs typeface="Times New Roman" panose="02020603050405020304" pitchFamily="18" charset="0"/>
              </a:rPr>
              <a:t> </a:t>
            </a:r>
            <a:r>
              <a:rPr lang="de-DE" err="1">
                <a:latin typeface="Century Gothic" panose="020B0502020202020204" pitchFamily="34" charset="0"/>
                <a:cs typeface="Times New Roman" panose="02020603050405020304" pitchFamily="18" charset="0"/>
              </a:rPr>
              <a:t>by</a:t>
            </a:r>
            <a:r>
              <a:rPr lang="de-DE">
                <a:latin typeface="Century Gothic" panose="020B0502020202020204" pitchFamily="34" charset="0"/>
                <a:cs typeface="Times New Roman" panose="02020603050405020304" pitchFamily="18" charset="0"/>
              </a:rPr>
              <a:t> Bernini </a:t>
            </a:r>
            <a:r>
              <a:rPr lang="de-DE" err="1">
                <a:latin typeface="Century Gothic" panose="020B0502020202020204" pitchFamily="34" charset="0"/>
                <a:cs typeface="Times New Roman" panose="02020603050405020304" pitchFamily="18" charset="0"/>
              </a:rPr>
              <a:t>and</a:t>
            </a:r>
            <a:r>
              <a:rPr lang="de-DE">
                <a:latin typeface="Century Gothic" panose="020B0502020202020204" pitchFamily="34" charset="0"/>
                <a:cs typeface="Times New Roman" panose="02020603050405020304" pitchFamily="18" charset="0"/>
              </a:rPr>
              <a:t> Caravaggio. </a:t>
            </a:r>
            <a:r>
              <a:rPr lang="de-DE" err="1">
                <a:latin typeface="Century Gothic" panose="020B0502020202020204" pitchFamily="34" charset="0"/>
                <a:cs typeface="Times New Roman" panose="02020603050405020304" pitchFamily="18" charset="0"/>
              </a:rPr>
              <a:t>From</a:t>
            </a:r>
            <a:r>
              <a:rPr lang="de-DE">
                <a:latin typeface="Century Gothic" panose="020B0502020202020204" pitchFamily="34" charset="0"/>
                <a:cs typeface="Times New Roman" panose="02020603050405020304" pitchFamily="18" charset="0"/>
              </a:rPr>
              <a:t> </a:t>
            </a:r>
            <a:r>
              <a:rPr lang="de-DE" err="1">
                <a:latin typeface="Century Gothic" panose="020B0502020202020204" pitchFamily="34" charset="0"/>
                <a:cs typeface="Times New Roman" panose="02020603050405020304" pitchFamily="18" charset="0"/>
              </a:rPr>
              <a:t>the</a:t>
            </a:r>
            <a:r>
              <a:rPr lang="de-DE">
                <a:latin typeface="Century Gothic" panose="020B0502020202020204" pitchFamily="34" charset="0"/>
                <a:cs typeface="Times New Roman" panose="02020603050405020304" pitchFamily="18" charset="0"/>
              </a:rPr>
              <a:t> </a:t>
            </a:r>
            <a:r>
              <a:rPr lang="de-DE" err="1">
                <a:latin typeface="Century Gothic" panose="020B0502020202020204" pitchFamily="34" charset="0"/>
                <a:cs typeface="Times New Roman" panose="02020603050405020304" pitchFamily="18" charset="0"/>
              </a:rPr>
              <a:t>Pincio</a:t>
            </a:r>
            <a:r>
              <a:rPr lang="de-DE">
                <a:latin typeface="Century Gothic" panose="020B0502020202020204" pitchFamily="34" charset="0"/>
                <a:cs typeface="Times New Roman" panose="02020603050405020304" pitchFamily="18" charset="0"/>
              </a:rPr>
              <a:t> </a:t>
            </a:r>
            <a:r>
              <a:rPr lang="de-DE" err="1">
                <a:latin typeface="Century Gothic" panose="020B0502020202020204" pitchFamily="34" charset="0"/>
                <a:cs typeface="Times New Roman" panose="02020603050405020304" pitchFamily="18" charset="0"/>
              </a:rPr>
              <a:t>terrace</a:t>
            </a:r>
            <a:r>
              <a:rPr lang="de-DE">
                <a:latin typeface="Century Gothic" panose="020B0502020202020204" pitchFamily="34" charset="0"/>
                <a:cs typeface="Times New Roman" panose="02020603050405020304" pitchFamily="18" charset="0"/>
              </a:rPr>
              <a:t> </a:t>
            </a:r>
            <a:r>
              <a:rPr lang="de-DE" err="1">
                <a:latin typeface="Century Gothic" panose="020B0502020202020204" pitchFamily="34" charset="0"/>
                <a:cs typeface="Times New Roman" panose="02020603050405020304" pitchFamily="18" charset="0"/>
              </a:rPr>
              <a:t>you</a:t>
            </a:r>
            <a:r>
              <a:rPr lang="de-DE">
                <a:latin typeface="Century Gothic" panose="020B0502020202020204" pitchFamily="34" charset="0"/>
                <a:cs typeface="Times New Roman" panose="02020603050405020304" pitchFamily="18" charset="0"/>
              </a:rPr>
              <a:t> </a:t>
            </a:r>
            <a:r>
              <a:rPr lang="de-DE" err="1">
                <a:latin typeface="Century Gothic" panose="020B0502020202020204" pitchFamily="34" charset="0"/>
                <a:cs typeface="Times New Roman" panose="02020603050405020304" pitchFamily="18" charset="0"/>
              </a:rPr>
              <a:t>can</a:t>
            </a:r>
            <a:r>
              <a:rPr lang="de-DE">
                <a:latin typeface="Century Gothic" panose="020B0502020202020204" pitchFamily="34" charset="0"/>
                <a:cs typeface="Times New Roman" panose="02020603050405020304" pitchFamily="18" charset="0"/>
              </a:rPr>
              <a:t> </a:t>
            </a:r>
            <a:r>
              <a:rPr lang="de-DE" err="1">
                <a:latin typeface="Century Gothic" panose="020B0502020202020204" pitchFamily="34" charset="0"/>
                <a:cs typeface="Times New Roman" panose="02020603050405020304" pitchFamily="18" charset="0"/>
              </a:rPr>
              <a:t>enjoy</a:t>
            </a:r>
            <a:r>
              <a:rPr lang="de-DE">
                <a:latin typeface="Century Gothic" panose="020B0502020202020204" pitchFamily="34" charset="0"/>
                <a:cs typeface="Times New Roman" panose="02020603050405020304" pitchFamily="18" charset="0"/>
              </a:rPr>
              <a:t> a </a:t>
            </a:r>
            <a:r>
              <a:rPr lang="de-DE" err="1">
                <a:latin typeface="Century Gothic" panose="020B0502020202020204" pitchFamily="34" charset="0"/>
                <a:cs typeface="Times New Roman" panose="02020603050405020304" pitchFamily="18" charset="0"/>
              </a:rPr>
              <a:t>unique</a:t>
            </a:r>
            <a:r>
              <a:rPr lang="de-DE">
                <a:latin typeface="Century Gothic" panose="020B0502020202020204" pitchFamily="34" charset="0"/>
                <a:cs typeface="Times New Roman" panose="02020603050405020304" pitchFamily="18" charset="0"/>
              </a:rPr>
              <a:t> </a:t>
            </a:r>
            <a:r>
              <a:rPr lang="de-DE" err="1">
                <a:latin typeface="Century Gothic" panose="020B0502020202020204" pitchFamily="34" charset="0"/>
                <a:cs typeface="Times New Roman" panose="02020603050405020304" pitchFamily="18" charset="0"/>
              </a:rPr>
              <a:t>view</a:t>
            </a:r>
            <a:r>
              <a:rPr lang="de-DE">
                <a:latin typeface="Century Gothic" panose="020B0502020202020204" pitchFamily="34" charset="0"/>
                <a:cs typeface="Times New Roman" panose="02020603050405020304" pitchFamily="18" charset="0"/>
              </a:rPr>
              <a:t> </a:t>
            </a:r>
            <a:r>
              <a:rPr lang="de-DE" err="1">
                <a:latin typeface="Century Gothic" panose="020B0502020202020204" pitchFamily="34" charset="0"/>
                <a:cs typeface="Times New Roman" panose="02020603050405020304" pitchFamily="18" charset="0"/>
              </a:rPr>
              <a:t>of</a:t>
            </a:r>
            <a:r>
              <a:rPr lang="de-DE">
                <a:latin typeface="Century Gothic" panose="020B0502020202020204" pitchFamily="34" charset="0"/>
                <a:cs typeface="Times New Roman" panose="02020603050405020304" pitchFamily="18" charset="0"/>
              </a:rPr>
              <a:t> </a:t>
            </a:r>
            <a:r>
              <a:rPr lang="de-DE" err="1">
                <a:latin typeface="Century Gothic" panose="020B0502020202020204" pitchFamily="34" charset="0"/>
                <a:cs typeface="Times New Roman" panose="02020603050405020304" pitchFamily="18" charset="0"/>
              </a:rPr>
              <a:t>Rome</a:t>
            </a:r>
            <a:r>
              <a:rPr lang="de-DE">
                <a:latin typeface="Century Gothic" panose="020B0502020202020204" pitchFamily="34" charset="0"/>
                <a:cs typeface="Times New Roman" panose="02020603050405020304" pitchFamily="18" charset="0"/>
              </a:rPr>
              <a:t> </a:t>
            </a:r>
            <a:r>
              <a:rPr lang="it-IT">
                <a:latin typeface="Century Gothic" panose="020B0502020202020204" pitchFamily="34" charset="0"/>
                <a:cs typeface="Times New Roman" panose="02020603050405020304" pitchFamily="18" charset="0"/>
              </a:rPr>
              <a:t>and in </a:t>
            </a:r>
            <a:r>
              <a:rPr lang="it-IT" err="1">
                <a:latin typeface="Century Gothic" panose="020B0502020202020204" pitchFamily="34" charset="0"/>
                <a:cs typeface="Times New Roman" panose="02020603050405020304" pitchFamily="18" charset="0"/>
              </a:rPr>
              <a:t>particular</a:t>
            </a:r>
            <a:r>
              <a:rPr lang="it-IT">
                <a:latin typeface="Century Gothic" panose="020B0502020202020204" pitchFamily="34" charset="0"/>
                <a:cs typeface="Times New Roman" panose="02020603050405020304" pitchFamily="18" charset="0"/>
              </a:rPr>
              <a:t> of the </a:t>
            </a:r>
            <a:r>
              <a:rPr lang="it-IT" err="1">
                <a:latin typeface="Century Gothic" panose="020B0502020202020204" pitchFamily="34" charset="0"/>
                <a:cs typeface="Times New Roman" panose="02020603050405020304" pitchFamily="18" charset="0"/>
              </a:rPr>
              <a:t>neoclassical</a:t>
            </a:r>
            <a:r>
              <a:rPr lang="it-IT">
                <a:latin typeface="Century Gothic" panose="020B0502020202020204" pitchFamily="34" charset="0"/>
                <a:cs typeface="Times New Roman" panose="02020603050405020304" pitchFamily="18" charset="0"/>
              </a:rPr>
              <a:t> Piazza del Popolo.</a:t>
            </a:r>
          </a:p>
        </p:txBody>
      </p:sp>
      <p:sp>
        <p:nvSpPr>
          <p:cNvPr id="11" name="Rettangolo 10"/>
          <p:cNvSpPr/>
          <p:nvPr/>
        </p:nvSpPr>
        <p:spPr>
          <a:xfrm>
            <a:off x="3313579" y="416561"/>
            <a:ext cx="2980303" cy="830997"/>
          </a:xfrm>
          <a:prstGeom prst="rect">
            <a:avLst/>
          </a:prstGeom>
        </p:spPr>
        <p:txBody>
          <a:bodyPr wrap="none">
            <a:spAutoFit/>
          </a:bodyPr>
          <a:lstStyle/>
          <a:p>
            <a:r>
              <a:rPr lang="it-IT" sz="4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French Script MT" panose="03020402040607040605" pitchFamily="66" charset="0"/>
              </a:rPr>
              <a:t>Villa Borghese</a:t>
            </a:r>
          </a:p>
        </p:txBody>
      </p:sp>
      <p:pic>
        <p:nvPicPr>
          <p:cNvPr id="2" name="Immagine 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7901" y="3388819"/>
            <a:ext cx="2519954" cy="1881142"/>
          </a:xfrm>
          <a:prstGeom prst="rect">
            <a:avLst/>
          </a:prstGeom>
        </p:spPr>
      </p:pic>
      <p:pic>
        <p:nvPicPr>
          <p:cNvPr id="3" name="Immagine 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97901" y="1383584"/>
            <a:ext cx="2520000" cy="1881177"/>
          </a:xfrm>
          <a:prstGeom prst="rect">
            <a:avLst/>
          </a:prstGeom>
        </p:spPr>
      </p:pic>
      <p:pic>
        <p:nvPicPr>
          <p:cNvPr id="4" name="Immagine 3"/>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3912962" y="1348927"/>
            <a:ext cx="4412201" cy="3368243"/>
          </a:xfrm>
          <a:prstGeom prst="rect">
            <a:avLst/>
          </a:prstGeom>
        </p:spPr>
      </p:pic>
      <p:pic>
        <p:nvPicPr>
          <p:cNvPr id="6" name="Immagine 5"/>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8808412" y="2441058"/>
            <a:ext cx="2814222" cy="2420177"/>
          </a:xfrm>
          <a:prstGeom prst="rect">
            <a:avLst/>
          </a:prstGeom>
        </p:spPr>
      </p:pic>
    </p:spTree>
    <p:extLst>
      <p:ext uri="{BB962C8B-B14F-4D97-AF65-F5344CB8AC3E}">
        <p14:creationId xmlns:p14="http://schemas.microsoft.com/office/powerpoint/2010/main" val="297991836"/>
      </p:ext>
    </p:extLst>
  </p:cSld>
  <p:clrMapOvr>
    <a:masterClrMapping/>
  </p:clrMapOvr>
  <mc:AlternateContent xmlns:mc="http://schemas.openxmlformats.org/markup-compatibility/2006" xmlns:p14="http://schemas.microsoft.com/office/powerpoint/2010/main">
    <mc:Choice Requires="p14">
      <p:transition spd="slow" p14:dur="1200" advClick="0" advTm="7000">
        <p14:prism/>
      </p:transition>
    </mc:Choice>
    <mc:Fallback xmlns="">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D6ABBBA-3066-1B45-A16F-699FC4DBF032}"/>
              </a:ext>
            </a:extLst>
          </p:cNvPr>
          <p:cNvPicPr>
            <a:picLocks noChangeAspect="1"/>
          </p:cNvPicPr>
          <p:nvPr/>
        </p:nvPicPr>
        <p:blipFill>
          <a:blip r:embed="rId2"/>
          <a:stretch>
            <a:fillRect/>
          </a:stretch>
        </p:blipFill>
        <p:spPr>
          <a:xfrm>
            <a:off x="10431605" y="258020"/>
            <a:ext cx="1490111" cy="1019268"/>
          </a:xfrm>
          <a:prstGeom prst="rect">
            <a:avLst/>
          </a:prstGeom>
        </p:spPr>
      </p:pic>
      <p:pic>
        <p:nvPicPr>
          <p:cNvPr id="8" name="Imagen 7">
            <a:extLst>
              <a:ext uri="{FF2B5EF4-FFF2-40B4-BE49-F238E27FC236}">
                <a16:creationId xmlns:a16="http://schemas.microsoft.com/office/drawing/2014/main" id="{19EDFD42-46BA-5747-A6C0-89EE5A8E8322}"/>
              </a:ext>
            </a:extLst>
          </p:cNvPr>
          <p:cNvPicPr>
            <a:picLocks noChangeAspect="1"/>
          </p:cNvPicPr>
          <p:nvPr/>
        </p:nvPicPr>
        <p:blipFill>
          <a:blip r:embed="rId3"/>
          <a:stretch>
            <a:fillRect/>
          </a:stretch>
        </p:blipFill>
        <p:spPr>
          <a:xfrm>
            <a:off x="108067" y="258020"/>
            <a:ext cx="505909" cy="505909"/>
          </a:xfrm>
          <a:prstGeom prst="rect">
            <a:avLst/>
          </a:prstGeom>
        </p:spPr>
      </p:pic>
      <p:pic>
        <p:nvPicPr>
          <p:cNvPr id="9" name="Imagen 8">
            <a:extLst>
              <a:ext uri="{FF2B5EF4-FFF2-40B4-BE49-F238E27FC236}">
                <a16:creationId xmlns:a16="http://schemas.microsoft.com/office/drawing/2014/main" id="{EB459E62-9ED5-5C4D-81BB-E2387C91FF07}"/>
              </a:ext>
            </a:extLst>
          </p:cNvPr>
          <p:cNvPicPr>
            <a:picLocks noChangeAspect="1"/>
          </p:cNvPicPr>
          <p:nvPr/>
        </p:nvPicPr>
        <p:blipFill>
          <a:blip r:embed="rId4"/>
          <a:stretch>
            <a:fillRect/>
          </a:stretch>
        </p:blipFill>
        <p:spPr>
          <a:xfrm>
            <a:off x="872598" y="239256"/>
            <a:ext cx="515689" cy="524673"/>
          </a:xfrm>
          <a:prstGeom prst="rect">
            <a:avLst/>
          </a:prstGeom>
        </p:spPr>
      </p:pic>
      <p:pic>
        <p:nvPicPr>
          <p:cNvPr id="10" name="Imagen 9">
            <a:extLst>
              <a:ext uri="{FF2B5EF4-FFF2-40B4-BE49-F238E27FC236}">
                <a16:creationId xmlns:a16="http://schemas.microsoft.com/office/drawing/2014/main" id="{279B02C1-B582-B148-A540-10FAD32EF53D}"/>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89556" y="80715"/>
            <a:ext cx="640887" cy="860517"/>
          </a:xfrm>
          <a:prstGeom prst="rect">
            <a:avLst/>
          </a:prstGeom>
          <a:noFill/>
          <a:ln>
            <a:noFill/>
          </a:ln>
        </p:spPr>
      </p:pic>
      <p:sp>
        <p:nvSpPr>
          <p:cNvPr id="15" name="CasellaDiTesto 14"/>
          <p:cNvSpPr txBox="1"/>
          <p:nvPr/>
        </p:nvSpPr>
        <p:spPr>
          <a:xfrm>
            <a:off x="4067908" y="1552412"/>
            <a:ext cx="7499296" cy="2031325"/>
          </a:xfrm>
          <a:prstGeom prst="rect">
            <a:avLst/>
          </a:prstGeom>
          <a:solidFill>
            <a:srgbClr val="25CABF"/>
          </a:solidFill>
        </p:spPr>
        <p:txBody>
          <a:bodyPr wrap="square" rtlCol="0">
            <a:spAutoFit/>
          </a:bodyPr>
          <a:lstStyle/>
          <a:p>
            <a:pPr algn="just"/>
            <a:r>
              <a:rPr lang="en-US">
                <a:latin typeface="Century Gothic" panose="020B0502020202020204" pitchFamily="34" charset="0"/>
                <a:cs typeface="Times New Roman" panose="02020603050405020304" pitchFamily="18" charset="0"/>
              </a:rPr>
              <a:t>Inside Villa Borghese we can admire the Cinema </a:t>
            </a:r>
            <a:r>
              <a:rPr lang="en-US" err="1">
                <a:latin typeface="Century Gothic" panose="020B0502020202020204" pitchFamily="34" charset="0"/>
                <a:cs typeface="Times New Roman" panose="02020603050405020304" pitchFamily="18" charset="0"/>
              </a:rPr>
              <a:t>dei</a:t>
            </a:r>
            <a:r>
              <a:rPr lang="en-US">
                <a:latin typeface="Century Gothic" panose="020B0502020202020204" pitchFamily="34" charset="0"/>
                <a:cs typeface="Times New Roman" panose="02020603050405020304" pitchFamily="18" charset="0"/>
              </a:rPr>
              <a:t> </a:t>
            </a:r>
            <a:r>
              <a:rPr lang="en-US" err="1">
                <a:latin typeface="Century Gothic" panose="020B0502020202020204" pitchFamily="34" charset="0"/>
                <a:cs typeface="Times New Roman" panose="02020603050405020304" pitchFamily="18" charset="0"/>
              </a:rPr>
              <a:t>Piccoli</a:t>
            </a:r>
            <a:r>
              <a:rPr lang="en-US">
                <a:latin typeface="Century Gothic" panose="020B0502020202020204" pitchFamily="34" charset="0"/>
                <a:cs typeface="Times New Roman" panose="02020603050405020304" pitchFamily="18" charset="0"/>
              </a:rPr>
              <a:t> (the smallest cinema in the world), a toy library with a children's play area at the </a:t>
            </a:r>
            <a:r>
              <a:rPr lang="en-US" err="1">
                <a:latin typeface="Century Gothic" panose="020B0502020202020204" pitchFamily="34" charset="0"/>
                <a:cs typeface="Times New Roman" panose="02020603050405020304" pitchFamily="18" charset="0"/>
              </a:rPr>
              <a:t>Casina</a:t>
            </a:r>
            <a:r>
              <a:rPr lang="en-US">
                <a:latin typeface="Century Gothic" panose="020B0502020202020204" pitchFamily="34" charset="0"/>
                <a:cs typeface="Times New Roman" panose="02020603050405020304" pitchFamily="18" charset="0"/>
              </a:rPr>
              <a:t> di </a:t>
            </a:r>
            <a:r>
              <a:rPr lang="en-US" err="1">
                <a:latin typeface="Century Gothic" panose="020B0502020202020204" pitchFamily="34" charset="0"/>
                <a:cs typeface="Times New Roman" panose="02020603050405020304" pitchFamily="18" charset="0"/>
              </a:rPr>
              <a:t>Raffaello</a:t>
            </a:r>
            <a:r>
              <a:rPr lang="en-US">
                <a:latin typeface="Century Gothic" panose="020B0502020202020204" pitchFamily="34" charset="0"/>
                <a:cs typeface="Times New Roman" panose="02020603050405020304" pitchFamily="18" charset="0"/>
              </a:rPr>
              <a:t>. A theater in full Elizabethan style, the Globe Theater, built in 2003, entirely in oak wood, reflects the shape of the original theater built in London in 1599 with the covered stage and the area reserved for the public discovered and based on the stages on three levels.</a:t>
            </a:r>
            <a:endParaRPr lang="it-IT">
              <a:latin typeface="Century Gothic" panose="020B0502020202020204" pitchFamily="34" charset="0"/>
              <a:cs typeface="Times New Roman" panose="02020603050405020304" pitchFamily="18" charset="0"/>
            </a:endParaRPr>
          </a:p>
        </p:txBody>
      </p:sp>
      <p:pic>
        <p:nvPicPr>
          <p:cNvPr id="2" name="Immagine 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11565" y="1416805"/>
            <a:ext cx="3198772" cy="3766664"/>
          </a:xfrm>
          <a:prstGeom prst="rect">
            <a:avLst/>
          </a:prstGeom>
        </p:spPr>
      </p:pic>
      <p:pic>
        <p:nvPicPr>
          <p:cNvPr id="4" name="Immagine 3"/>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476743" y="3930796"/>
            <a:ext cx="3474720" cy="2749584"/>
          </a:xfrm>
          <a:prstGeom prst="rect">
            <a:avLst/>
          </a:prstGeom>
        </p:spPr>
      </p:pic>
      <p:sp>
        <p:nvSpPr>
          <p:cNvPr id="12" name="Rettangolo 11"/>
          <p:cNvSpPr/>
          <p:nvPr/>
        </p:nvSpPr>
        <p:spPr>
          <a:xfrm>
            <a:off x="3535335" y="446291"/>
            <a:ext cx="2980303" cy="830997"/>
          </a:xfrm>
          <a:prstGeom prst="rect">
            <a:avLst/>
          </a:prstGeom>
        </p:spPr>
        <p:txBody>
          <a:bodyPr wrap="none">
            <a:spAutoFit/>
          </a:bodyPr>
          <a:lstStyle/>
          <a:p>
            <a:r>
              <a:rPr lang="it-IT" sz="4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French Script MT" panose="03020402040607040605" pitchFamily="66" charset="0"/>
              </a:rPr>
              <a:t>Villa Borghese</a:t>
            </a:r>
          </a:p>
        </p:txBody>
      </p:sp>
      <p:pic>
        <p:nvPicPr>
          <p:cNvPr id="7" name="Immagine 6"/>
          <p:cNvPicPr>
            <a:picLocks noChangeAspect="1"/>
          </p:cNvPicPr>
          <p:nvPr/>
        </p:nvPicPr>
        <p:blipFill rotWithShape="1">
          <a:blip r:embed="rId8"/>
          <a:srcRect r="3018" b="2011"/>
          <a:stretch/>
        </p:blipFill>
        <p:spPr>
          <a:xfrm>
            <a:off x="8717869" y="4315994"/>
            <a:ext cx="2849335" cy="2017327"/>
          </a:xfrm>
          <a:prstGeom prst="rect">
            <a:avLst/>
          </a:prstGeom>
        </p:spPr>
      </p:pic>
      <p:sp>
        <p:nvSpPr>
          <p:cNvPr id="3" name="CasellaDiTesto 2"/>
          <p:cNvSpPr txBox="1"/>
          <p:nvPr/>
        </p:nvSpPr>
        <p:spPr>
          <a:xfrm>
            <a:off x="8677720" y="5963989"/>
            <a:ext cx="2929631" cy="369332"/>
          </a:xfrm>
          <a:prstGeom prst="rect">
            <a:avLst/>
          </a:prstGeom>
          <a:noFill/>
        </p:spPr>
        <p:txBody>
          <a:bodyPr wrap="square" rtlCol="0">
            <a:spAutoFit/>
          </a:bodyPr>
          <a:lstStyle/>
          <a:p>
            <a:pPr algn="ctr"/>
            <a:r>
              <a:rPr lang="it-IT"/>
              <a:t>Globe </a:t>
            </a:r>
            <a:r>
              <a:rPr lang="it-IT" err="1"/>
              <a:t>Theatre</a:t>
            </a:r>
            <a:r>
              <a:rPr lang="it-IT"/>
              <a:t> di Londra</a:t>
            </a:r>
          </a:p>
        </p:txBody>
      </p:sp>
    </p:spTree>
    <p:extLst>
      <p:ext uri="{BB962C8B-B14F-4D97-AF65-F5344CB8AC3E}">
        <p14:creationId xmlns:p14="http://schemas.microsoft.com/office/powerpoint/2010/main" val="4130721928"/>
      </p:ext>
    </p:extLst>
  </p:cSld>
  <p:clrMapOvr>
    <a:masterClrMapping/>
  </p:clrMapOvr>
  <mc:AlternateContent xmlns:mc="http://schemas.openxmlformats.org/markup-compatibility/2006" xmlns:p14="http://schemas.microsoft.com/office/powerpoint/2010/main">
    <mc:Choice Requires="p14">
      <p:transition spd="slow" p14:dur="1200" advClick="0" advTm="7000">
        <p14:prism/>
      </p:transition>
    </mc:Choice>
    <mc:Fallback xmlns="">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D6ABBBA-3066-1B45-A16F-699FC4DBF032}"/>
              </a:ext>
            </a:extLst>
          </p:cNvPr>
          <p:cNvPicPr>
            <a:picLocks noChangeAspect="1"/>
          </p:cNvPicPr>
          <p:nvPr/>
        </p:nvPicPr>
        <p:blipFill>
          <a:blip r:embed="rId2"/>
          <a:stretch>
            <a:fillRect/>
          </a:stretch>
        </p:blipFill>
        <p:spPr>
          <a:xfrm>
            <a:off x="10431605" y="258020"/>
            <a:ext cx="1490111" cy="1019268"/>
          </a:xfrm>
          <a:prstGeom prst="rect">
            <a:avLst/>
          </a:prstGeom>
        </p:spPr>
      </p:pic>
      <p:pic>
        <p:nvPicPr>
          <p:cNvPr id="8" name="Imagen 7">
            <a:extLst>
              <a:ext uri="{FF2B5EF4-FFF2-40B4-BE49-F238E27FC236}">
                <a16:creationId xmlns:a16="http://schemas.microsoft.com/office/drawing/2014/main" id="{19EDFD42-46BA-5747-A6C0-89EE5A8E8322}"/>
              </a:ext>
            </a:extLst>
          </p:cNvPr>
          <p:cNvPicPr>
            <a:picLocks noChangeAspect="1"/>
          </p:cNvPicPr>
          <p:nvPr/>
        </p:nvPicPr>
        <p:blipFill>
          <a:blip r:embed="rId3"/>
          <a:stretch>
            <a:fillRect/>
          </a:stretch>
        </p:blipFill>
        <p:spPr>
          <a:xfrm>
            <a:off x="108067" y="258020"/>
            <a:ext cx="505909" cy="505909"/>
          </a:xfrm>
          <a:prstGeom prst="rect">
            <a:avLst/>
          </a:prstGeom>
        </p:spPr>
      </p:pic>
      <p:pic>
        <p:nvPicPr>
          <p:cNvPr id="9" name="Imagen 8">
            <a:extLst>
              <a:ext uri="{FF2B5EF4-FFF2-40B4-BE49-F238E27FC236}">
                <a16:creationId xmlns:a16="http://schemas.microsoft.com/office/drawing/2014/main" id="{EB459E62-9ED5-5C4D-81BB-E2387C91FF07}"/>
              </a:ext>
            </a:extLst>
          </p:cNvPr>
          <p:cNvPicPr>
            <a:picLocks noChangeAspect="1"/>
          </p:cNvPicPr>
          <p:nvPr/>
        </p:nvPicPr>
        <p:blipFill>
          <a:blip r:embed="rId4"/>
          <a:stretch>
            <a:fillRect/>
          </a:stretch>
        </p:blipFill>
        <p:spPr>
          <a:xfrm>
            <a:off x="872598" y="239256"/>
            <a:ext cx="515689" cy="524673"/>
          </a:xfrm>
          <a:prstGeom prst="rect">
            <a:avLst/>
          </a:prstGeom>
        </p:spPr>
      </p:pic>
      <p:pic>
        <p:nvPicPr>
          <p:cNvPr id="10" name="Imagen 9">
            <a:extLst>
              <a:ext uri="{FF2B5EF4-FFF2-40B4-BE49-F238E27FC236}">
                <a16:creationId xmlns:a16="http://schemas.microsoft.com/office/drawing/2014/main" id="{279B02C1-B582-B148-A540-10FAD32EF53D}"/>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89556" y="80715"/>
            <a:ext cx="640887" cy="860517"/>
          </a:xfrm>
          <a:prstGeom prst="rect">
            <a:avLst/>
          </a:prstGeom>
          <a:noFill/>
          <a:ln>
            <a:noFill/>
          </a:ln>
        </p:spPr>
      </p:pic>
      <p:sp>
        <p:nvSpPr>
          <p:cNvPr id="15" name="CasellaDiTesto 14"/>
          <p:cNvSpPr txBox="1"/>
          <p:nvPr/>
        </p:nvSpPr>
        <p:spPr>
          <a:xfrm>
            <a:off x="1388287" y="1277288"/>
            <a:ext cx="9043318" cy="923330"/>
          </a:xfrm>
          <a:prstGeom prst="rect">
            <a:avLst/>
          </a:prstGeom>
          <a:solidFill>
            <a:srgbClr val="25CABF"/>
          </a:solidFill>
        </p:spPr>
        <p:txBody>
          <a:bodyPr wrap="square" rtlCol="0">
            <a:spAutoFit/>
          </a:bodyPr>
          <a:lstStyle/>
          <a:p>
            <a:pPr algn="just"/>
            <a:r>
              <a:rPr lang="en-US">
                <a:latin typeface="Century Gothic" panose="020B0502020202020204" pitchFamily="34" charset="0"/>
                <a:cs typeface="Times New Roman" panose="02020603050405020304" pitchFamily="18" charset="0"/>
              </a:rPr>
              <a:t>In the middle of Villa Borghese there is an artificial lake and an island connected to the mainland by a bridge, where  there is the temple of Aesculapius, god of medicine.</a:t>
            </a:r>
            <a:endParaRPr lang="it-IT">
              <a:latin typeface="Century Gothic" panose="020B0502020202020204" pitchFamily="34" charset="0"/>
              <a:cs typeface="Times New Roman" panose="02020603050405020304" pitchFamily="18" charset="0"/>
            </a:endParaRPr>
          </a:p>
        </p:txBody>
      </p:sp>
      <p:pic>
        <p:nvPicPr>
          <p:cNvPr id="3" name="Immagin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24822" y="4581618"/>
            <a:ext cx="2520000" cy="1777680"/>
          </a:xfrm>
          <a:prstGeom prst="rect">
            <a:avLst/>
          </a:prstGeom>
        </p:spPr>
      </p:pic>
      <p:pic>
        <p:nvPicPr>
          <p:cNvPr id="4" name="Immagine 3"/>
          <p:cNvPicPr>
            <a:picLocks noChangeAspect="1"/>
          </p:cNvPicPr>
          <p:nvPr/>
        </p:nvPicPr>
        <p:blipFill>
          <a:blip r:embed="rId7"/>
          <a:stretch>
            <a:fillRect/>
          </a:stretch>
        </p:blipFill>
        <p:spPr>
          <a:xfrm>
            <a:off x="8855604" y="3451158"/>
            <a:ext cx="3057525" cy="2019300"/>
          </a:xfrm>
          <a:prstGeom prst="rect">
            <a:avLst/>
          </a:prstGeom>
        </p:spPr>
      </p:pic>
      <p:pic>
        <p:nvPicPr>
          <p:cNvPr id="11" name="Immagine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824822" y="2409691"/>
            <a:ext cx="2520000" cy="1656000"/>
          </a:xfrm>
          <a:prstGeom prst="rect">
            <a:avLst/>
          </a:prstGeom>
        </p:spPr>
      </p:pic>
      <p:pic>
        <p:nvPicPr>
          <p:cNvPr id="14" name="Immagine 13"/>
          <p:cNvPicPr>
            <a:picLocks noChangeAspect="1"/>
          </p:cNvPicPr>
          <p:nvPr/>
        </p:nvPicPr>
        <p:blipFill>
          <a:blip r:embed="rId9"/>
          <a:stretch>
            <a:fillRect/>
          </a:stretch>
        </p:blipFill>
        <p:spPr>
          <a:xfrm>
            <a:off x="246740" y="2409691"/>
            <a:ext cx="5067300" cy="3810000"/>
          </a:xfrm>
          <a:prstGeom prst="rect">
            <a:avLst/>
          </a:prstGeom>
        </p:spPr>
      </p:pic>
      <p:sp>
        <p:nvSpPr>
          <p:cNvPr id="16" name="Rettangolo 15"/>
          <p:cNvSpPr/>
          <p:nvPr/>
        </p:nvSpPr>
        <p:spPr>
          <a:xfrm>
            <a:off x="3369204" y="222810"/>
            <a:ext cx="2980303" cy="830997"/>
          </a:xfrm>
          <a:prstGeom prst="rect">
            <a:avLst/>
          </a:prstGeom>
        </p:spPr>
        <p:txBody>
          <a:bodyPr wrap="none">
            <a:spAutoFit/>
          </a:bodyPr>
          <a:lstStyle/>
          <a:p>
            <a:r>
              <a:rPr lang="it-IT" sz="4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French Script MT" panose="03020402040607040605" pitchFamily="66" charset="0"/>
              </a:rPr>
              <a:t>Villa Borghese</a:t>
            </a:r>
          </a:p>
        </p:txBody>
      </p:sp>
    </p:spTree>
    <p:extLst>
      <p:ext uri="{BB962C8B-B14F-4D97-AF65-F5344CB8AC3E}">
        <p14:creationId xmlns:p14="http://schemas.microsoft.com/office/powerpoint/2010/main" val="3979882409"/>
      </p:ext>
    </p:extLst>
  </p:cSld>
  <p:clrMapOvr>
    <a:masterClrMapping/>
  </p:clrMapOvr>
  <mc:AlternateContent xmlns:mc="http://schemas.openxmlformats.org/markup-compatibility/2006" xmlns:p14="http://schemas.microsoft.com/office/powerpoint/2010/main">
    <mc:Choice Requires="p14">
      <p:transition spd="slow" p14:dur="1200" advClick="0" advTm="7000">
        <p14:prism/>
      </p:transition>
    </mc:Choice>
    <mc:Fallback xmlns="">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clrChange>
              <a:clrFrom>
                <a:srgbClr val="FFFFFF"/>
              </a:clrFrom>
              <a:clrTo>
                <a:srgbClr val="FFFFFF">
                  <a:alpha val="0"/>
                </a:srgbClr>
              </a:clrTo>
            </a:clrChange>
          </a:blip>
          <a:srcRect l="9411" t="4413" r="17665" b="27708"/>
          <a:stretch/>
        </p:blipFill>
        <p:spPr>
          <a:xfrm>
            <a:off x="984672" y="2114390"/>
            <a:ext cx="1613042" cy="1767277"/>
          </a:xfrm>
          <a:prstGeom prst="ellipse">
            <a:avLst/>
          </a:prstGeom>
        </p:spPr>
      </p:pic>
      <p:pic>
        <p:nvPicPr>
          <p:cNvPr id="7" name="Immagine 6"/>
          <p:cNvPicPr>
            <a:picLocks noChangeAspect="1"/>
          </p:cNvPicPr>
          <p:nvPr/>
        </p:nvPicPr>
        <p:blipFill rotWithShape="1">
          <a:blip r:embed="rId3" cstate="email">
            <a:clrChange>
              <a:clrFrom>
                <a:srgbClr val="FEFAF9"/>
              </a:clrFrom>
              <a:clrTo>
                <a:srgbClr val="FEFAF9">
                  <a:alpha val="0"/>
                </a:srgbClr>
              </a:clrTo>
            </a:clrChange>
            <a:extLst>
              <a:ext uri="{28A0092B-C50C-407E-A947-70E740481C1C}">
                <a14:useLocalDpi xmlns:a14="http://schemas.microsoft.com/office/drawing/2010/main"/>
              </a:ext>
            </a:extLst>
          </a:blip>
          <a:srcRect/>
          <a:stretch/>
        </p:blipFill>
        <p:spPr>
          <a:xfrm>
            <a:off x="108067" y="2170568"/>
            <a:ext cx="2922499" cy="4429412"/>
          </a:xfrm>
          <a:prstGeom prst="rect">
            <a:avLst/>
          </a:prstGeom>
        </p:spPr>
      </p:pic>
      <p:pic>
        <p:nvPicPr>
          <p:cNvPr id="5" name="Imagen 4">
            <a:extLst>
              <a:ext uri="{FF2B5EF4-FFF2-40B4-BE49-F238E27FC236}">
                <a16:creationId xmlns:a16="http://schemas.microsoft.com/office/drawing/2014/main" id="{9D6ABBBA-3066-1B45-A16F-699FC4DBF032}"/>
              </a:ext>
            </a:extLst>
          </p:cNvPr>
          <p:cNvPicPr>
            <a:picLocks noChangeAspect="1"/>
          </p:cNvPicPr>
          <p:nvPr/>
        </p:nvPicPr>
        <p:blipFill>
          <a:blip r:embed="rId4"/>
          <a:stretch>
            <a:fillRect/>
          </a:stretch>
        </p:blipFill>
        <p:spPr>
          <a:xfrm>
            <a:off x="10431605" y="258020"/>
            <a:ext cx="1490111" cy="1019268"/>
          </a:xfrm>
          <a:prstGeom prst="rect">
            <a:avLst/>
          </a:prstGeom>
        </p:spPr>
      </p:pic>
      <p:pic>
        <p:nvPicPr>
          <p:cNvPr id="8" name="Imagen 7">
            <a:extLst>
              <a:ext uri="{FF2B5EF4-FFF2-40B4-BE49-F238E27FC236}">
                <a16:creationId xmlns:a16="http://schemas.microsoft.com/office/drawing/2014/main" id="{19EDFD42-46BA-5747-A6C0-89EE5A8E8322}"/>
              </a:ext>
            </a:extLst>
          </p:cNvPr>
          <p:cNvPicPr>
            <a:picLocks noChangeAspect="1"/>
          </p:cNvPicPr>
          <p:nvPr/>
        </p:nvPicPr>
        <p:blipFill>
          <a:blip r:embed="rId5"/>
          <a:stretch>
            <a:fillRect/>
          </a:stretch>
        </p:blipFill>
        <p:spPr>
          <a:xfrm>
            <a:off x="108067" y="258020"/>
            <a:ext cx="505909" cy="505909"/>
          </a:xfrm>
          <a:prstGeom prst="rect">
            <a:avLst/>
          </a:prstGeom>
        </p:spPr>
      </p:pic>
      <p:pic>
        <p:nvPicPr>
          <p:cNvPr id="9" name="Imagen 8">
            <a:extLst>
              <a:ext uri="{FF2B5EF4-FFF2-40B4-BE49-F238E27FC236}">
                <a16:creationId xmlns:a16="http://schemas.microsoft.com/office/drawing/2014/main" id="{EB459E62-9ED5-5C4D-81BB-E2387C91FF07}"/>
              </a:ext>
            </a:extLst>
          </p:cNvPr>
          <p:cNvPicPr>
            <a:picLocks noChangeAspect="1"/>
          </p:cNvPicPr>
          <p:nvPr/>
        </p:nvPicPr>
        <p:blipFill>
          <a:blip r:embed="rId6"/>
          <a:stretch>
            <a:fillRect/>
          </a:stretch>
        </p:blipFill>
        <p:spPr>
          <a:xfrm>
            <a:off x="872598" y="239256"/>
            <a:ext cx="515689" cy="524673"/>
          </a:xfrm>
          <a:prstGeom prst="rect">
            <a:avLst/>
          </a:prstGeom>
        </p:spPr>
      </p:pic>
      <p:pic>
        <p:nvPicPr>
          <p:cNvPr id="10" name="Imagen 9">
            <a:extLst>
              <a:ext uri="{FF2B5EF4-FFF2-40B4-BE49-F238E27FC236}">
                <a16:creationId xmlns:a16="http://schemas.microsoft.com/office/drawing/2014/main" id="{279B02C1-B582-B148-A540-10FAD32EF53D}"/>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489556" y="80715"/>
            <a:ext cx="640887" cy="860517"/>
          </a:xfrm>
          <a:prstGeom prst="rect">
            <a:avLst/>
          </a:prstGeom>
          <a:noFill/>
          <a:ln>
            <a:noFill/>
          </a:ln>
        </p:spPr>
      </p:pic>
      <p:sp>
        <p:nvSpPr>
          <p:cNvPr id="11" name="CasellaDiTesto 10"/>
          <p:cNvSpPr txBox="1"/>
          <p:nvPr/>
        </p:nvSpPr>
        <p:spPr>
          <a:xfrm>
            <a:off x="1388287" y="843214"/>
            <a:ext cx="9023837" cy="1200329"/>
          </a:xfrm>
          <a:prstGeom prst="rect">
            <a:avLst/>
          </a:prstGeom>
          <a:solidFill>
            <a:srgbClr val="25CABF"/>
          </a:solidFill>
        </p:spPr>
        <p:txBody>
          <a:bodyPr wrap="square" rtlCol="0">
            <a:spAutoFit/>
          </a:bodyPr>
          <a:lstStyle/>
          <a:p>
            <a:pPr algn="just"/>
            <a:r>
              <a:rPr lang="en-US">
                <a:latin typeface="Century Gothic" panose="020B0502020202020204" pitchFamily="34" charset="0"/>
                <a:cs typeface="Times New Roman" panose="02020603050405020304" pitchFamily="18" charset="0"/>
              </a:rPr>
              <a:t>The </a:t>
            </a:r>
            <a:r>
              <a:rPr lang="en-US" err="1">
                <a:latin typeface="Century Gothic" panose="020B0502020202020204" pitchFamily="34" charset="0"/>
                <a:cs typeface="Times New Roman" panose="02020603050405020304" pitchFamily="18" charset="0"/>
              </a:rPr>
              <a:t>Bioparco</a:t>
            </a:r>
            <a:r>
              <a:rPr lang="en-US">
                <a:latin typeface="Century Gothic" panose="020B0502020202020204" pitchFamily="34" charset="0"/>
                <a:cs typeface="Times New Roman" panose="02020603050405020304" pitchFamily="18" charset="0"/>
              </a:rPr>
              <a:t> was born from the transformation of the historic zoological garden into a natural reserve for the study and protection of endangered animals. Today in this beautiful oasis in the center of the city live about 200 animal species including mammals, birds, reptiles and amphibians from 5 continents.</a:t>
            </a:r>
            <a:endParaRPr lang="it-IT">
              <a:latin typeface="Century Gothic" panose="020B0502020202020204" pitchFamily="34" charset="0"/>
              <a:cs typeface="Times New Roman" panose="02020603050405020304" pitchFamily="18" charset="0"/>
            </a:endParaRPr>
          </a:p>
        </p:txBody>
      </p:sp>
      <p:pic>
        <p:nvPicPr>
          <p:cNvPr id="3" name="Immagine 2"/>
          <p:cNvPicPr>
            <a:picLocks/>
          </p:cNvPicPr>
          <p:nvPr/>
        </p:nvPicPr>
        <p:blipFill rotWithShape="1">
          <a:blip r:embed="rId8" cstate="email">
            <a:extLst>
              <a:ext uri="{28A0092B-C50C-407E-A947-70E740481C1C}">
                <a14:useLocalDpi xmlns:a14="http://schemas.microsoft.com/office/drawing/2010/main"/>
              </a:ext>
            </a:extLst>
          </a:blip>
          <a:srcRect/>
          <a:stretch/>
        </p:blipFill>
        <p:spPr>
          <a:xfrm>
            <a:off x="3635680" y="4526617"/>
            <a:ext cx="1800000" cy="1800000"/>
          </a:xfrm>
          <a:prstGeom prst="rect">
            <a:avLst/>
          </a:prstGeom>
        </p:spPr>
      </p:pic>
      <p:pic>
        <p:nvPicPr>
          <p:cNvPr id="12" name="Immagine 11"/>
          <p:cNvPicPr>
            <a:picLocks noChangeAspect="1"/>
          </p:cNvPicPr>
          <p:nvPr/>
        </p:nvPicPr>
        <p:blipFill rotWithShape="1">
          <a:blip r:embed="rId9" cstate="email">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a:ext>
            </a:extLst>
          </a:blip>
          <a:srcRect/>
          <a:stretch/>
        </p:blipFill>
        <p:spPr>
          <a:xfrm>
            <a:off x="9126242" y="3521948"/>
            <a:ext cx="2192785" cy="1603797"/>
          </a:xfrm>
          <a:prstGeom prst="rect">
            <a:avLst/>
          </a:prstGeom>
        </p:spPr>
      </p:pic>
      <p:pic>
        <p:nvPicPr>
          <p:cNvPr id="13" name="Immagine 12"/>
          <p:cNvPicPr>
            <a:picLocks/>
          </p:cNvPicPr>
          <p:nvPr/>
        </p:nvPicPr>
        <p:blipFill>
          <a:blip r:embed="rId11" cstate="email">
            <a:extLst>
              <a:ext uri="{BEBA8EAE-BF5A-486C-A8C5-ECC9F3942E4B}">
                <a14:imgProps xmlns:a14="http://schemas.microsoft.com/office/drawing/2010/main">
                  <a14:imgLayer r:embed="rId12">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3635680" y="2583630"/>
            <a:ext cx="1800000" cy="1800000"/>
          </a:xfrm>
          <a:prstGeom prst="rect">
            <a:avLst/>
          </a:prstGeom>
        </p:spPr>
      </p:pic>
      <p:pic>
        <p:nvPicPr>
          <p:cNvPr id="14" name="Immagine 13"/>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207148" y="2998028"/>
            <a:ext cx="2147626" cy="2583313"/>
          </a:xfrm>
          <a:prstGeom prst="rect">
            <a:avLst/>
          </a:prstGeom>
        </p:spPr>
      </p:pic>
      <p:sp>
        <p:nvSpPr>
          <p:cNvPr id="16" name="Rettangolo 15"/>
          <p:cNvSpPr/>
          <p:nvPr/>
        </p:nvSpPr>
        <p:spPr>
          <a:xfrm>
            <a:off x="4163355" y="174924"/>
            <a:ext cx="1932645" cy="830997"/>
          </a:xfrm>
          <a:prstGeom prst="rect">
            <a:avLst/>
          </a:prstGeom>
        </p:spPr>
        <p:txBody>
          <a:bodyPr wrap="none">
            <a:spAutoFit/>
          </a:bodyPr>
          <a:lstStyle/>
          <a:p>
            <a:r>
              <a:rPr lang="it-IT" sz="4800" b="1"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French Script MT" panose="03020402040607040605" pitchFamily="66" charset="0"/>
              </a:rPr>
              <a:t>BioParco</a:t>
            </a:r>
            <a:endParaRPr lang="it-IT" sz="4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French Script MT" panose="03020402040607040605" pitchFamily="66" charset="0"/>
            </a:endParaRPr>
          </a:p>
        </p:txBody>
      </p:sp>
    </p:spTree>
    <p:extLst>
      <p:ext uri="{BB962C8B-B14F-4D97-AF65-F5344CB8AC3E}">
        <p14:creationId xmlns:p14="http://schemas.microsoft.com/office/powerpoint/2010/main" val="264334915"/>
      </p:ext>
    </p:extLst>
  </p:cSld>
  <p:clrMapOvr>
    <a:masterClrMapping/>
  </p:clrMapOvr>
  <mc:AlternateContent xmlns:mc="http://schemas.openxmlformats.org/markup-compatibility/2006" xmlns:p14="http://schemas.microsoft.com/office/powerpoint/2010/main">
    <mc:Choice Requires="p14">
      <p:transition spd="slow" p14:dur="1200" advClick="0" advTm="7000">
        <p14:prism/>
      </p:transition>
    </mc:Choice>
    <mc:Fallback xmlns="">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D6ABBBA-3066-1B45-A16F-699FC4DBF032}"/>
              </a:ext>
            </a:extLst>
          </p:cNvPr>
          <p:cNvPicPr>
            <a:picLocks noChangeAspect="1"/>
          </p:cNvPicPr>
          <p:nvPr/>
        </p:nvPicPr>
        <p:blipFill>
          <a:blip r:embed="rId2"/>
          <a:stretch>
            <a:fillRect/>
          </a:stretch>
        </p:blipFill>
        <p:spPr>
          <a:xfrm>
            <a:off x="10431605" y="258020"/>
            <a:ext cx="1490111" cy="1019268"/>
          </a:xfrm>
          <a:prstGeom prst="rect">
            <a:avLst/>
          </a:prstGeom>
        </p:spPr>
      </p:pic>
      <p:pic>
        <p:nvPicPr>
          <p:cNvPr id="8" name="Imagen 7">
            <a:extLst>
              <a:ext uri="{FF2B5EF4-FFF2-40B4-BE49-F238E27FC236}">
                <a16:creationId xmlns:a16="http://schemas.microsoft.com/office/drawing/2014/main" id="{19EDFD42-46BA-5747-A6C0-89EE5A8E8322}"/>
              </a:ext>
            </a:extLst>
          </p:cNvPr>
          <p:cNvPicPr>
            <a:picLocks noChangeAspect="1"/>
          </p:cNvPicPr>
          <p:nvPr/>
        </p:nvPicPr>
        <p:blipFill>
          <a:blip r:embed="rId3"/>
          <a:stretch>
            <a:fillRect/>
          </a:stretch>
        </p:blipFill>
        <p:spPr>
          <a:xfrm>
            <a:off x="108067" y="258020"/>
            <a:ext cx="505909" cy="505909"/>
          </a:xfrm>
          <a:prstGeom prst="rect">
            <a:avLst/>
          </a:prstGeom>
        </p:spPr>
      </p:pic>
      <p:pic>
        <p:nvPicPr>
          <p:cNvPr id="9" name="Imagen 8">
            <a:extLst>
              <a:ext uri="{FF2B5EF4-FFF2-40B4-BE49-F238E27FC236}">
                <a16:creationId xmlns:a16="http://schemas.microsoft.com/office/drawing/2014/main" id="{EB459E62-9ED5-5C4D-81BB-E2387C91FF07}"/>
              </a:ext>
            </a:extLst>
          </p:cNvPr>
          <p:cNvPicPr>
            <a:picLocks noChangeAspect="1"/>
          </p:cNvPicPr>
          <p:nvPr/>
        </p:nvPicPr>
        <p:blipFill>
          <a:blip r:embed="rId4"/>
          <a:stretch>
            <a:fillRect/>
          </a:stretch>
        </p:blipFill>
        <p:spPr>
          <a:xfrm>
            <a:off x="872598" y="239256"/>
            <a:ext cx="515689" cy="524673"/>
          </a:xfrm>
          <a:prstGeom prst="rect">
            <a:avLst/>
          </a:prstGeom>
        </p:spPr>
      </p:pic>
      <p:pic>
        <p:nvPicPr>
          <p:cNvPr id="10" name="Imagen 9">
            <a:extLst>
              <a:ext uri="{FF2B5EF4-FFF2-40B4-BE49-F238E27FC236}">
                <a16:creationId xmlns:a16="http://schemas.microsoft.com/office/drawing/2014/main" id="{279B02C1-B582-B148-A540-10FAD32EF53D}"/>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89556" y="80715"/>
            <a:ext cx="640887" cy="860517"/>
          </a:xfrm>
          <a:prstGeom prst="rect">
            <a:avLst/>
          </a:prstGeom>
          <a:noFill/>
          <a:ln>
            <a:noFill/>
          </a:ln>
        </p:spPr>
      </p:pic>
      <p:pic>
        <p:nvPicPr>
          <p:cNvPr id="3" name="Immagine 2"/>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02288" y="1485969"/>
            <a:ext cx="4086024" cy="2598394"/>
          </a:xfrm>
          <a:prstGeom prst="teardrop">
            <a:avLst>
              <a:gd name="adj" fmla="val 104313"/>
            </a:avLst>
          </a:prstGeom>
        </p:spPr>
      </p:pic>
      <p:sp>
        <p:nvSpPr>
          <p:cNvPr id="12" name="Corda 11"/>
          <p:cNvSpPr/>
          <p:nvPr/>
        </p:nvSpPr>
        <p:spPr>
          <a:xfrm rot="20779472">
            <a:off x="2921704" y="1472385"/>
            <a:ext cx="1749013" cy="822305"/>
          </a:xfrm>
          <a:prstGeom prst="chord">
            <a:avLst>
              <a:gd name="adj1" fmla="val 2700000"/>
              <a:gd name="adj2" fmla="val 20605011"/>
            </a:avLst>
          </a:prstGeom>
          <a:solidFill>
            <a:srgbClr val="25CABF"/>
          </a:solidFill>
        </p:spPr>
        <p:txBody>
          <a:bodyPr wrap="square">
            <a:spAutoFit/>
          </a:bodyPr>
          <a:lstStyle/>
          <a:p>
            <a:r>
              <a:rPr lang="it-IT" sz="1600">
                <a:solidFill>
                  <a:srgbClr val="555555"/>
                </a:solidFill>
                <a:latin typeface="Times New Roman" panose="02020603050405020304" pitchFamily="18" charset="0"/>
                <a:cs typeface="Times New Roman" panose="02020603050405020304" pitchFamily="18" charset="0"/>
              </a:rPr>
              <a:t>Giardino</a:t>
            </a:r>
          </a:p>
          <a:p>
            <a:r>
              <a:rPr lang="it-IT" sz="1600">
                <a:solidFill>
                  <a:srgbClr val="555555"/>
                </a:solidFill>
                <a:latin typeface="Times New Roman" panose="02020603050405020304" pitchFamily="18" charset="0"/>
                <a:cs typeface="Times New Roman" panose="02020603050405020304" pitchFamily="18" charset="0"/>
              </a:rPr>
              <a:t>degli Aranci </a:t>
            </a:r>
          </a:p>
        </p:txBody>
      </p:sp>
      <p:pic>
        <p:nvPicPr>
          <p:cNvPr id="4" name="Immagine 3"/>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039480" y="2418507"/>
            <a:ext cx="809810" cy="620280"/>
          </a:xfrm>
          <a:prstGeom prst="flowChartConnector">
            <a:avLst/>
          </a:prstGeom>
          <a:effectLst>
            <a:glow rad="139700">
              <a:schemeClr val="accent3">
                <a:satMod val="175000"/>
                <a:alpha val="40000"/>
              </a:schemeClr>
            </a:glow>
          </a:effectLst>
        </p:spPr>
      </p:pic>
      <p:grpSp>
        <p:nvGrpSpPr>
          <p:cNvPr id="16" name="Gruppo 15"/>
          <p:cNvGrpSpPr/>
          <p:nvPr/>
        </p:nvGrpSpPr>
        <p:grpSpPr>
          <a:xfrm>
            <a:off x="1947042" y="4242279"/>
            <a:ext cx="4556343" cy="2487101"/>
            <a:chOff x="1791191" y="4353845"/>
            <a:chExt cx="4002728" cy="2169465"/>
          </a:xfrm>
        </p:grpSpPr>
        <p:pic>
          <p:nvPicPr>
            <p:cNvPr id="7" name="Immagine 6"/>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791191" y="4353845"/>
              <a:ext cx="4002728" cy="2169465"/>
            </a:xfrm>
            <a:prstGeom prst="flowChartDisplay">
              <a:avLst/>
            </a:prstGeom>
          </p:spPr>
        </p:pic>
        <p:pic>
          <p:nvPicPr>
            <p:cNvPr id="11" name="Immagine 10"/>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533433" y="5493094"/>
              <a:ext cx="437323" cy="437322"/>
            </a:xfrm>
            <a:prstGeom prst="star32">
              <a:avLst/>
            </a:prstGeom>
            <a:effectLst>
              <a:glow rad="101600">
                <a:schemeClr val="accent5">
                  <a:satMod val="175000"/>
                  <a:alpha val="40000"/>
                </a:schemeClr>
              </a:glow>
            </a:effectLst>
          </p:spPr>
        </p:pic>
        <p:pic>
          <p:nvPicPr>
            <p:cNvPr id="13" name="Immagine 12"/>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4856591" y="5350860"/>
              <a:ext cx="854661" cy="680831"/>
            </a:xfrm>
            <a:prstGeom prst="star32">
              <a:avLst/>
            </a:prstGeom>
            <a:effectLst>
              <a:glow rad="101600">
                <a:schemeClr val="accent5">
                  <a:satMod val="175000"/>
                  <a:alpha val="40000"/>
                </a:schemeClr>
              </a:glow>
            </a:effectLst>
          </p:spPr>
        </p:pic>
        <p:pic>
          <p:nvPicPr>
            <p:cNvPr id="14" name="Immagine 13"/>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rot="21043945">
              <a:off x="3631761" y="5769553"/>
              <a:ext cx="457200" cy="427383"/>
            </a:xfrm>
            <a:prstGeom prst="star32">
              <a:avLst/>
            </a:prstGeom>
            <a:effectLst>
              <a:glow rad="101600">
                <a:schemeClr val="accent6">
                  <a:satMod val="175000"/>
                  <a:alpha val="40000"/>
                </a:schemeClr>
              </a:glow>
            </a:effectLst>
          </p:spPr>
        </p:pic>
        <p:sp>
          <p:nvSpPr>
            <p:cNvPr id="19" name="Ovale 18"/>
            <p:cNvSpPr/>
            <p:nvPr/>
          </p:nvSpPr>
          <p:spPr>
            <a:xfrm rot="20779472">
              <a:off x="2215605" y="4477540"/>
              <a:ext cx="1103486" cy="476071"/>
            </a:xfrm>
            <a:prstGeom prst="ellipse">
              <a:avLst/>
            </a:prstGeom>
            <a:solidFill>
              <a:srgbClr val="25CABF"/>
            </a:solidFill>
          </p:spPr>
          <p:txBody>
            <a:bodyPr wrap="square">
              <a:spAutoFit/>
            </a:bodyPr>
            <a:lstStyle/>
            <a:p>
              <a:r>
                <a:rPr lang="it-IT" sz="1600">
                  <a:solidFill>
                    <a:srgbClr val="555555"/>
                  </a:solidFill>
                  <a:latin typeface="Times New Roman" panose="02020603050405020304" pitchFamily="18" charset="0"/>
                  <a:cs typeface="Times New Roman" panose="02020603050405020304" pitchFamily="18" charset="0"/>
                </a:rPr>
                <a:t>Roseto</a:t>
              </a:r>
            </a:p>
          </p:txBody>
        </p:sp>
      </p:grpSp>
      <p:sp>
        <p:nvSpPr>
          <p:cNvPr id="22" name="CasellaDiTesto 21"/>
          <p:cNvSpPr txBox="1"/>
          <p:nvPr/>
        </p:nvSpPr>
        <p:spPr>
          <a:xfrm>
            <a:off x="5396292" y="692218"/>
            <a:ext cx="4669106" cy="3139321"/>
          </a:xfrm>
          <a:prstGeom prst="rect">
            <a:avLst/>
          </a:prstGeom>
          <a:solidFill>
            <a:srgbClr val="25CABF"/>
          </a:solidFill>
        </p:spPr>
        <p:txBody>
          <a:bodyPr wrap="square" rtlCol="0">
            <a:spAutoFit/>
          </a:bodyPr>
          <a:lstStyle/>
          <a:p>
            <a:pPr algn="just"/>
            <a:r>
              <a:rPr lang="en-US" dirty="0">
                <a:cs typeface="Times New Roman" panose="02020603050405020304" pitchFamily="18" charset="0"/>
              </a:rPr>
              <a:t>The historical park can be seen as a unique and unrepeatable set of different elements, correlated with each other: buildings and monuments, arboreal, floral and vegetable essences. </a:t>
            </a:r>
            <a:r>
              <a:rPr lang="it-IT" dirty="0" err="1">
                <a:cs typeface="Times New Roman" panose="02020603050405020304" pitchFamily="18" charset="0"/>
              </a:rPr>
              <a:t>It's</a:t>
            </a:r>
            <a:r>
              <a:rPr lang="it-IT" dirty="0">
                <a:cs typeface="Times New Roman" panose="02020603050405020304" pitchFamily="18" charset="0"/>
              </a:rPr>
              <a:t> a </a:t>
            </a:r>
            <a:r>
              <a:rPr lang="it-IT" dirty="0" err="1">
                <a:cs typeface="Times New Roman" panose="02020603050405020304" pitchFamily="18" charset="0"/>
              </a:rPr>
              <a:t>complex</a:t>
            </a:r>
            <a:r>
              <a:rPr lang="it-IT" dirty="0">
                <a:cs typeface="Times New Roman" panose="02020603050405020304" pitchFamily="18" charset="0"/>
              </a:rPr>
              <a:t> system with  </a:t>
            </a:r>
            <a:r>
              <a:rPr lang="it-IT" dirty="0" err="1">
                <a:cs typeface="Times New Roman" panose="02020603050405020304" pitchFamily="18" charset="0"/>
              </a:rPr>
              <a:t>forms</a:t>
            </a:r>
            <a:r>
              <a:rPr lang="it-IT" dirty="0">
                <a:cs typeface="Times New Roman" panose="02020603050405020304" pitchFamily="18" charset="0"/>
              </a:rPr>
              <a:t> and </a:t>
            </a:r>
            <a:r>
              <a:rPr lang="it-IT" dirty="0" err="1">
                <a:cs typeface="Times New Roman" panose="02020603050405020304" pitchFamily="18" charset="0"/>
              </a:rPr>
              <a:t>architectural</a:t>
            </a:r>
            <a:r>
              <a:rPr lang="it-IT" dirty="0">
                <a:cs typeface="Times New Roman" panose="02020603050405020304" pitchFamily="18" charset="0"/>
              </a:rPr>
              <a:t>, </a:t>
            </a:r>
            <a:r>
              <a:rPr lang="it-IT" dirty="0" err="1">
                <a:cs typeface="Times New Roman" panose="02020603050405020304" pitchFamily="18" charset="0"/>
              </a:rPr>
              <a:t>landscape</a:t>
            </a:r>
            <a:r>
              <a:rPr lang="it-IT" dirty="0">
                <a:cs typeface="Times New Roman" panose="02020603050405020304" pitchFamily="18" charset="0"/>
              </a:rPr>
              <a:t>, </a:t>
            </a:r>
            <a:r>
              <a:rPr lang="it-IT" dirty="0" err="1">
                <a:cs typeface="Times New Roman" panose="02020603050405020304" pitchFamily="18" charset="0"/>
              </a:rPr>
              <a:t>vegetation</a:t>
            </a:r>
            <a:r>
              <a:rPr lang="it-IT" dirty="0">
                <a:cs typeface="Times New Roman" panose="02020603050405020304" pitchFamily="18" charset="0"/>
              </a:rPr>
              <a:t> and </a:t>
            </a:r>
            <a:r>
              <a:rPr lang="it-IT" dirty="0" err="1">
                <a:cs typeface="Times New Roman" panose="02020603050405020304" pitchFamily="18" charset="0"/>
              </a:rPr>
              <a:t>historical-archaeological</a:t>
            </a:r>
            <a:r>
              <a:rPr lang="it-IT" dirty="0">
                <a:cs typeface="Times New Roman" panose="02020603050405020304" pitchFamily="18" charset="0"/>
              </a:rPr>
              <a:t> </a:t>
            </a:r>
            <a:r>
              <a:rPr lang="it-IT" dirty="0" err="1">
                <a:cs typeface="Times New Roman" panose="02020603050405020304" pitchFamily="18" charset="0"/>
              </a:rPr>
              <a:t>elements</a:t>
            </a:r>
            <a:r>
              <a:rPr lang="it-IT" dirty="0">
                <a:cs typeface="Times New Roman" panose="02020603050405020304" pitchFamily="18" charset="0"/>
              </a:rPr>
              <a:t> , with the </a:t>
            </a:r>
            <a:r>
              <a:rPr lang="it-IT" dirty="0" err="1">
                <a:cs typeface="Times New Roman" panose="02020603050405020304" pitchFamily="18" charset="0"/>
              </a:rPr>
              <a:t>fundamental</a:t>
            </a:r>
            <a:r>
              <a:rPr lang="it-IT" dirty="0">
                <a:cs typeface="Times New Roman" panose="02020603050405020304" pitchFamily="18" charset="0"/>
              </a:rPr>
              <a:t> </a:t>
            </a:r>
            <a:r>
              <a:rPr lang="it-IT" dirty="0" err="1">
                <a:cs typeface="Times New Roman" panose="02020603050405020304" pitchFamily="18" charset="0"/>
              </a:rPr>
              <a:t>role</a:t>
            </a:r>
            <a:r>
              <a:rPr lang="it-IT" dirty="0">
                <a:cs typeface="Times New Roman" panose="02020603050405020304" pitchFamily="18" charset="0"/>
              </a:rPr>
              <a:t> of balancing the </a:t>
            </a:r>
            <a:r>
              <a:rPr lang="it-IT" dirty="0" err="1">
                <a:cs typeface="Times New Roman" panose="02020603050405020304" pitchFamily="18" charset="0"/>
              </a:rPr>
              <a:t>environment</a:t>
            </a:r>
            <a:r>
              <a:rPr lang="it-IT" dirty="0">
                <a:cs typeface="Times New Roman" panose="02020603050405020304" pitchFamily="18" charset="0"/>
              </a:rPr>
              <a:t> in the </a:t>
            </a:r>
            <a:r>
              <a:rPr lang="it-IT" dirty="0" err="1">
                <a:cs typeface="Times New Roman" panose="02020603050405020304" pitchFamily="18" charset="0"/>
              </a:rPr>
              <a:t>development</a:t>
            </a:r>
            <a:r>
              <a:rPr lang="it-IT" dirty="0">
                <a:cs typeface="Times New Roman" panose="02020603050405020304" pitchFamily="18" charset="0"/>
              </a:rPr>
              <a:t> of the </a:t>
            </a:r>
            <a:r>
              <a:rPr lang="it-IT" dirty="0" err="1">
                <a:cs typeface="Times New Roman" panose="02020603050405020304" pitchFamily="18" charset="0"/>
              </a:rPr>
              <a:t>contemporary</a:t>
            </a:r>
            <a:r>
              <a:rPr lang="it-IT" dirty="0">
                <a:cs typeface="Times New Roman" panose="02020603050405020304" pitchFamily="18" charset="0"/>
              </a:rPr>
              <a:t> city.</a:t>
            </a:r>
          </a:p>
        </p:txBody>
      </p:sp>
      <p:sp>
        <p:nvSpPr>
          <p:cNvPr id="2" name="Rettangolo 1">
            <a:extLst>
              <a:ext uri="{FF2B5EF4-FFF2-40B4-BE49-F238E27FC236}">
                <a16:creationId xmlns:a16="http://schemas.microsoft.com/office/drawing/2014/main" id="{E1D6DD20-3A62-44A2-8D9C-C476E94D137E}"/>
              </a:ext>
            </a:extLst>
          </p:cNvPr>
          <p:cNvSpPr/>
          <p:nvPr/>
        </p:nvSpPr>
        <p:spPr>
          <a:xfrm>
            <a:off x="7730844" y="5070608"/>
            <a:ext cx="3441247" cy="830997"/>
          </a:xfrm>
          <a:prstGeom prst="rect">
            <a:avLst/>
          </a:prstGeom>
        </p:spPr>
        <p:txBody>
          <a:bodyPr wrap="square">
            <a:spAutoFit/>
          </a:bodyPr>
          <a:lstStyle/>
          <a:p>
            <a:r>
              <a:rPr lang="it-IT"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French Script MT" panose="03020402040607040605" pitchFamily="66" charset="0"/>
              </a:rPr>
              <a:t>Villa Ada</a:t>
            </a:r>
          </a:p>
        </p:txBody>
      </p:sp>
    </p:spTree>
    <p:extLst>
      <p:ext uri="{BB962C8B-B14F-4D97-AF65-F5344CB8AC3E}">
        <p14:creationId xmlns:p14="http://schemas.microsoft.com/office/powerpoint/2010/main" val="3743079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7000">
        <p15:prstTrans prst="crush"/>
      </p:transition>
    </mc:Choice>
    <mc:Fallback xmlns="">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D6ABBBA-3066-1B45-A16F-699FC4DBF032}"/>
              </a:ext>
            </a:extLst>
          </p:cNvPr>
          <p:cNvPicPr>
            <a:picLocks noChangeAspect="1"/>
          </p:cNvPicPr>
          <p:nvPr/>
        </p:nvPicPr>
        <p:blipFill>
          <a:blip r:embed="rId2"/>
          <a:stretch>
            <a:fillRect/>
          </a:stretch>
        </p:blipFill>
        <p:spPr>
          <a:xfrm>
            <a:off x="10431605" y="258020"/>
            <a:ext cx="1490111" cy="1019268"/>
          </a:xfrm>
          <a:prstGeom prst="rect">
            <a:avLst/>
          </a:prstGeom>
        </p:spPr>
      </p:pic>
      <p:pic>
        <p:nvPicPr>
          <p:cNvPr id="8" name="Imagen 7">
            <a:extLst>
              <a:ext uri="{FF2B5EF4-FFF2-40B4-BE49-F238E27FC236}">
                <a16:creationId xmlns:a16="http://schemas.microsoft.com/office/drawing/2014/main" id="{19EDFD42-46BA-5747-A6C0-89EE5A8E8322}"/>
              </a:ext>
            </a:extLst>
          </p:cNvPr>
          <p:cNvPicPr>
            <a:picLocks noChangeAspect="1"/>
          </p:cNvPicPr>
          <p:nvPr/>
        </p:nvPicPr>
        <p:blipFill>
          <a:blip r:embed="rId3"/>
          <a:stretch>
            <a:fillRect/>
          </a:stretch>
        </p:blipFill>
        <p:spPr>
          <a:xfrm>
            <a:off x="108067" y="258020"/>
            <a:ext cx="505909" cy="505909"/>
          </a:xfrm>
          <a:prstGeom prst="rect">
            <a:avLst/>
          </a:prstGeom>
        </p:spPr>
      </p:pic>
      <p:pic>
        <p:nvPicPr>
          <p:cNvPr id="9" name="Imagen 8">
            <a:extLst>
              <a:ext uri="{FF2B5EF4-FFF2-40B4-BE49-F238E27FC236}">
                <a16:creationId xmlns:a16="http://schemas.microsoft.com/office/drawing/2014/main" id="{EB459E62-9ED5-5C4D-81BB-E2387C91FF07}"/>
              </a:ext>
            </a:extLst>
          </p:cNvPr>
          <p:cNvPicPr>
            <a:picLocks noChangeAspect="1"/>
          </p:cNvPicPr>
          <p:nvPr/>
        </p:nvPicPr>
        <p:blipFill>
          <a:blip r:embed="rId4"/>
          <a:stretch>
            <a:fillRect/>
          </a:stretch>
        </p:blipFill>
        <p:spPr>
          <a:xfrm>
            <a:off x="872598" y="239256"/>
            <a:ext cx="515689" cy="524673"/>
          </a:xfrm>
          <a:prstGeom prst="rect">
            <a:avLst/>
          </a:prstGeom>
        </p:spPr>
      </p:pic>
      <p:pic>
        <p:nvPicPr>
          <p:cNvPr id="10" name="Imagen 9">
            <a:extLst>
              <a:ext uri="{FF2B5EF4-FFF2-40B4-BE49-F238E27FC236}">
                <a16:creationId xmlns:a16="http://schemas.microsoft.com/office/drawing/2014/main" id="{279B02C1-B582-B148-A540-10FAD32EF53D}"/>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89556" y="80715"/>
            <a:ext cx="640887" cy="860517"/>
          </a:xfrm>
          <a:prstGeom prst="rect">
            <a:avLst/>
          </a:prstGeom>
          <a:noFill/>
          <a:ln>
            <a:noFill/>
          </a:ln>
        </p:spPr>
      </p:pic>
      <p:sp>
        <p:nvSpPr>
          <p:cNvPr id="21" name="Rettangolo 20"/>
          <p:cNvSpPr/>
          <p:nvPr/>
        </p:nvSpPr>
        <p:spPr>
          <a:xfrm>
            <a:off x="8413104" y="5389284"/>
            <a:ext cx="2018501" cy="830997"/>
          </a:xfrm>
          <a:prstGeom prst="rect">
            <a:avLst/>
          </a:prstGeom>
        </p:spPr>
        <p:txBody>
          <a:bodyPr wrap="none">
            <a:spAutoFit/>
          </a:bodyPr>
          <a:lstStyle/>
          <a:p>
            <a:r>
              <a:rPr lang="it-IT"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French Script MT" panose="03020402040607040605" pitchFamily="66" charset="0"/>
              </a:rPr>
              <a:t>Villa Ada</a:t>
            </a:r>
          </a:p>
        </p:txBody>
      </p:sp>
      <p:sp>
        <p:nvSpPr>
          <p:cNvPr id="12" name="CasellaDiTesto 11"/>
          <p:cNvSpPr txBox="1"/>
          <p:nvPr/>
        </p:nvSpPr>
        <p:spPr>
          <a:xfrm>
            <a:off x="4149576" y="306046"/>
            <a:ext cx="5473767" cy="2031325"/>
          </a:xfrm>
          <a:prstGeom prst="rect">
            <a:avLst/>
          </a:prstGeom>
          <a:solidFill>
            <a:srgbClr val="25CABF"/>
          </a:solidFill>
        </p:spPr>
        <p:txBody>
          <a:bodyPr wrap="square" rtlCol="0">
            <a:spAutoFit/>
          </a:bodyPr>
          <a:lstStyle/>
          <a:p>
            <a:pPr algn="just"/>
            <a:r>
              <a:rPr lang="en-US" dirty="0">
                <a:cs typeface="Times New Roman" panose="02020603050405020304" pitchFamily="18" charset="0"/>
              </a:rPr>
              <a:t>The large park of villa Ada,  is characterized by forests of holm oaks, cork oaks, pine forests and meadows, according to the traditional irregular configuration of the English garden, make it an ideal place for walks and jogging in nature there's also a beautiful little lake with a poplar peninsula.</a:t>
            </a:r>
            <a:endParaRPr lang="it-IT" dirty="0">
              <a:cs typeface="Times New Roman" panose="02020603050405020304" pitchFamily="18" charset="0"/>
            </a:endParaRPr>
          </a:p>
        </p:txBody>
      </p:sp>
      <p:pic>
        <p:nvPicPr>
          <p:cNvPr id="3" name="Immagine 2"/>
          <p:cNvPicPr>
            <a:picLocks noChangeAspect="1"/>
          </p:cNvPicPr>
          <p:nvPr/>
        </p:nvPicPr>
        <p:blipFill rotWithShape="1">
          <a:blip r:embed="rId6" cstate="email">
            <a:extLst>
              <a:ext uri="{28A0092B-C50C-407E-A947-70E740481C1C}">
                <a14:useLocalDpi xmlns:a14="http://schemas.microsoft.com/office/drawing/2010/main"/>
              </a:ext>
            </a:extLst>
          </a:blip>
          <a:srcRect l="-605"/>
          <a:stretch/>
        </p:blipFill>
        <p:spPr>
          <a:xfrm>
            <a:off x="613976" y="4067578"/>
            <a:ext cx="3810724" cy="2508128"/>
          </a:xfrm>
          <a:prstGeom prst="rect">
            <a:avLst/>
          </a:prstGeom>
        </p:spPr>
      </p:pic>
      <p:pic>
        <p:nvPicPr>
          <p:cNvPr id="4" name="Immagine 3"/>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211672" y="4755263"/>
            <a:ext cx="2803994" cy="1639479"/>
          </a:xfrm>
          <a:prstGeom prst="rect">
            <a:avLst/>
          </a:prstGeom>
        </p:spPr>
      </p:pic>
      <p:pic>
        <p:nvPicPr>
          <p:cNvPr id="7" name="Immagine 6"/>
          <p:cNvPicPr>
            <a:picLocks noChangeAspect="1"/>
          </p:cNvPicPr>
          <p:nvPr/>
        </p:nvPicPr>
        <p:blipFill>
          <a:blip r:embed="rId8"/>
          <a:stretch>
            <a:fillRect/>
          </a:stretch>
        </p:blipFill>
        <p:spPr>
          <a:xfrm rot="16200000">
            <a:off x="8666080" y="2227099"/>
            <a:ext cx="1914525" cy="2819400"/>
          </a:xfrm>
          <a:prstGeom prst="rect">
            <a:avLst/>
          </a:prstGeom>
        </p:spPr>
      </p:pic>
      <p:pic>
        <p:nvPicPr>
          <p:cNvPr id="11" name="Immagine 1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5400000">
            <a:off x="5043834" y="2084875"/>
            <a:ext cx="1898212" cy="2688250"/>
          </a:xfrm>
          <a:prstGeom prst="rect">
            <a:avLst/>
          </a:prstGeom>
        </p:spPr>
      </p:pic>
      <p:pic>
        <p:nvPicPr>
          <p:cNvPr id="13" name="Immagine 12"/>
          <p:cNvPicPr>
            <a:picLocks noChangeAspect="1"/>
          </p:cNvPicPr>
          <p:nvPr/>
        </p:nvPicPr>
        <p:blipFill rotWithShape="1">
          <a:blip r:embed="rId10" cstate="email">
            <a:extLst>
              <a:ext uri="{28A0092B-C50C-407E-A947-70E740481C1C}">
                <a14:useLocalDpi xmlns:a14="http://schemas.microsoft.com/office/drawing/2010/main"/>
              </a:ext>
            </a:extLst>
          </a:blip>
          <a:srcRect l="-1"/>
          <a:stretch/>
        </p:blipFill>
        <p:spPr>
          <a:xfrm>
            <a:off x="872598" y="1846290"/>
            <a:ext cx="3042454" cy="1982403"/>
          </a:xfrm>
          <a:prstGeom prst="rect">
            <a:avLst/>
          </a:prstGeom>
        </p:spPr>
      </p:pic>
      <p:pic>
        <p:nvPicPr>
          <p:cNvPr id="14" name="Immagine 13"/>
          <p:cNvPicPr>
            <a:picLocks noChangeAspect="1"/>
          </p:cNvPicPr>
          <p:nvPr/>
        </p:nvPicPr>
        <p:blipFill rotWithShape="1">
          <a:blip r:embed="rId11"/>
          <a:srcRect l="53569" t="74950" r="30372" b="2771"/>
          <a:stretch/>
        </p:blipFill>
        <p:spPr>
          <a:xfrm>
            <a:off x="10431605" y="4305755"/>
            <a:ext cx="452761" cy="426127"/>
          </a:xfrm>
          <a:prstGeom prst="rect">
            <a:avLst/>
          </a:prstGeom>
        </p:spPr>
      </p:pic>
    </p:spTree>
    <p:extLst>
      <p:ext uri="{BB962C8B-B14F-4D97-AF65-F5344CB8AC3E}">
        <p14:creationId xmlns:p14="http://schemas.microsoft.com/office/powerpoint/2010/main" val="1302044346"/>
      </p:ext>
    </p:extLst>
  </p:cSld>
  <p:clrMapOvr>
    <a:masterClrMapping/>
  </p:clrMapOvr>
  <mc:AlternateContent xmlns:mc="http://schemas.openxmlformats.org/markup-compatibility/2006" xmlns:p14="http://schemas.microsoft.com/office/powerpoint/2010/main">
    <mc:Choice Requires="p14">
      <p:transition spd="slow" p14:dur="1400" advClick="0" advTm="7000">
        <p14:ripple/>
      </p:transition>
    </mc:Choice>
    <mc:Fallback xmlns="">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1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D6ABBBA-3066-1B45-A16F-699FC4DBF032}"/>
              </a:ext>
            </a:extLst>
          </p:cNvPr>
          <p:cNvPicPr>
            <a:picLocks noChangeAspect="1"/>
          </p:cNvPicPr>
          <p:nvPr/>
        </p:nvPicPr>
        <p:blipFill>
          <a:blip r:embed="rId2"/>
          <a:stretch>
            <a:fillRect/>
          </a:stretch>
        </p:blipFill>
        <p:spPr>
          <a:xfrm>
            <a:off x="10431605" y="258020"/>
            <a:ext cx="1490111" cy="1019268"/>
          </a:xfrm>
          <a:prstGeom prst="rect">
            <a:avLst/>
          </a:prstGeom>
        </p:spPr>
      </p:pic>
      <p:pic>
        <p:nvPicPr>
          <p:cNvPr id="8" name="Imagen 7">
            <a:extLst>
              <a:ext uri="{FF2B5EF4-FFF2-40B4-BE49-F238E27FC236}">
                <a16:creationId xmlns:a16="http://schemas.microsoft.com/office/drawing/2014/main" id="{19EDFD42-46BA-5747-A6C0-89EE5A8E8322}"/>
              </a:ext>
            </a:extLst>
          </p:cNvPr>
          <p:cNvPicPr>
            <a:picLocks noChangeAspect="1"/>
          </p:cNvPicPr>
          <p:nvPr/>
        </p:nvPicPr>
        <p:blipFill>
          <a:blip r:embed="rId3"/>
          <a:stretch>
            <a:fillRect/>
          </a:stretch>
        </p:blipFill>
        <p:spPr>
          <a:xfrm>
            <a:off x="108067" y="258020"/>
            <a:ext cx="505909" cy="505909"/>
          </a:xfrm>
          <a:prstGeom prst="rect">
            <a:avLst/>
          </a:prstGeom>
        </p:spPr>
      </p:pic>
      <p:pic>
        <p:nvPicPr>
          <p:cNvPr id="9" name="Imagen 8">
            <a:extLst>
              <a:ext uri="{FF2B5EF4-FFF2-40B4-BE49-F238E27FC236}">
                <a16:creationId xmlns:a16="http://schemas.microsoft.com/office/drawing/2014/main" id="{EB459E62-9ED5-5C4D-81BB-E2387C91FF07}"/>
              </a:ext>
            </a:extLst>
          </p:cNvPr>
          <p:cNvPicPr>
            <a:picLocks noChangeAspect="1"/>
          </p:cNvPicPr>
          <p:nvPr/>
        </p:nvPicPr>
        <p:blipFill>
          <a:blip r:embed="rId4"/>
          <a:stretch>
            <a:fillRect/>
          </a:stretch>
        </p:blipFill>
        <p:spPr>
          <a:xfrm>
            <a:off x="872598" y="239256"/>
            <a:ext cx="515689" cy="524673"/>
          </a:xfrm>
          <a:prstGeom prst="rect">
            <a:avLst/>
          </a:prstGeom>
        </p:spPr>
      </p:pic>
      <p:pic>
        <p:nvPicPr>
          <p:cNvPr id="10" name="Imagen 9">
            <a:extLst>
              <a:ext uri="{FF2B5EF4-FFF2-40B4-BE49-F238E27FC236}">
                <a16:creationId xmlns:a16="http://schemas.microsoft.com/office/drawing/2014/main" id="{279B02C1-B582-B148-A540-10FAD32EF53D}"/>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89556" y="80715"/>
            <a:ext cx="640887" cy="860517"/>
          </a:xfrm>
          <a:prstGeom prst="rect">
            <a:avLst/>
          </a:prstGeom>
          <a:noFill/>
          <a:ln>
            <a:noFill/>
          </a:ln>
        </p:spPr>
      </p:pic>
      <p:sp>
        <p:nvSpPr>
          <p:cNvPr id="21" name="Rettangolo 20"/>
          <p:cNvSpPr/>
          <p:nvPr/>
        </p:nvSpPr>
        <p:spPr>
          <a:xfrm>
            <a:off x="8094906" y="5356906"/>
            <a:ext cx="2018501" cy="830997"/>
          </a:xfrm>
          <a:prstGeom prst="rect">
            <a:avLst/>
          </a:prstGeom>
        </p:spPr>
        <p:txBody>
          <a:bodyPr wrap="none">
            <a:spAutoFit/>
          </a:bodyPr>
          <a:lstStyle/>
          <a:p>
            <a:r>
              <a:rPr lang="it-IT"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French Script MT" panose="03020402040607040605" pitchFamily="66" charset="0"/>
              </a:rPr>
              <a:t>Villa Ada</a:t>
            </a:r>
          </a:p>
        </p:txBody>
      </p:sp>
      <p:sp>
        <p:nvSpPr>
          <p:cNvPr id="12" name="CasellaDiTesto 11"/>
          <p:cNvSpPr txBox="1"/>
          <p:nvPr/>
        </p:nvSpPr>
        <p:spPr>
          <a:xfrm>
            <a:off x="1771329" y="670097"/>
            <a:ext cx="7827479" cy="923330"/>
          </a:xfrm>
          <a:prstGeom prst="rect">
            <a:avLst/>
          </a:prstGeom>
          <a:solidFill>
            <a:srgbClr val="25CABF"/>
          </a:solidFill>
        </p:spPr>
        <p:txBody>
          <a:bodyPr wrap="square" rtlCol="0">
            <a:spAutoFit/>
          </a:bodyPr>
          <a:lstStyle/>
          <a:p>
            <a:pPr algn="just"/>
            <a:r>
              <a:rPr lang="it-IT" dirty="0">
                <a:cs typeface="Times New Roman" panose="02020603050405020304" pitchFamily="18" charset="0"/>
              </a:rPr>
              <a:t>The fauna of Villa Ada </a:t>
            </a:r>
            <a:r>
              <a:rPr lang="it-IT" dirty="0" err="1">
                <a:cs typeface="Times New Roman" panose="02020603050405020304" pitchFamily="18" charset="0"/>
              </a:rPr>
              <a:t>is</a:t>
            </a:r>
            <a:r>
              <a:rPr lang="it-IT" dirty="0">
                <a:cs typeface="Times New Roman" panose="02020603050405020304" pitchFamily="18" charset="0"/>
              </a:rPr>
              <a:t> </a:t>
            </a:r>
            <a:r>
              <a:rPr lang="it-IT" dirty="0" err="1">
                <a:cs typeface="Times New Roman" panose="02020603050405020304" pitchFamily="18" charset="0"/>
              </a:rPr>
              <a:t>quite</a:t>
            </a:r>
            <a:r>
              <a:rPr lang="it-IT" dirty="0">
                <a:cs typeface="Times New Roman" panose="02020603050405020304" pitchFamily="18" charset="0"/>
              </a:rPr>
              <a:t> </a:t>
            </a:r>
            <a:r>
              <a:rPr lang="it-IT" dirty="0" err="1">
                <a:cs typeface="Times New Roman" panose="02020603050405020304" pitchFamily="18" charset="0"/>
              </a:rPr>
              <a:t>rich</a:t>
            </a:r>
            <a:r>
              <a:rPr lang="it-IT" dirty="0">
                <a:cs typeface="Times New Roman" panose="02020603050405020304" pitchFamily="18" charset="0"/>
              </a:rPr>
              <a:t>, </a:t>
            </a:r>
            <a:r>
              <a:rPr lang="it-IT" dirty="0" err="1">
                <a:cs typeface="Times New Roman" panose="02020603050405020304" pitchFamily="18" charset="0"/>
              </a:rPr>
              <a:t>there</a:t>
            </a:r>
            <a:r>
              <a:rPr lang="it-IT" dirty="0">
                <a:cs typeface="Times New Roman" panose="02020603050405020304" pitchFamily="18" charset="0"/>
              </a:rPr>
              <a:t> are </a:t>
            </a:r>
            <a:r>
              <a:rPr lang="it-IT" dirty="0" err="1">
                <a:cs typeface="Times New Roman" panose="02020603050405020304" pitchFamily="18" charset="0"/>
              </a:rPr>
              <a:t>many</a:t>
            </a:r>
            <a:r>
              <a:rPr lang="it-IT" dirty="0">
                <a:cs typeface="Times New Roman" panose="02020603050405020304" pitchFamily="18" charset="0"/>
              </a:rPr>
              <a:t> </a:t>
            </a:r>
            <a:r>
              <a:rPr lang="it-IT" dirty="0" err="1">
                <a:cs typeface="Times New Roman" panose="02020603050405020304" pitchFamily="18" charset="0"/>
              </a:rPr>
              <a:t>squirrels</a:t>
            </a:r>
            <a:r>
              <a:rPr lang="it-IT" dirty="0">
                <a:cs typeface="Times New Roman" panose="02020603050405020304" pitchFamily="18" charset="0"/>
              </a:rPr>
              <a:t>, and </a:t>
            </a:r>
            <a:r>
              <a:rPr lang="it-IT" dirty="0" err="1">
                <a:cs typeface="Times New Roman" panose="02020603050405020304" pitchFamily="18" charset="0"/>
              </a:rPr>
              <a:t>also</a:t>
            </a:r>
            <a:r>
              <a:rPr lang="it-IT" dirty="0">
                <a:cs typeface="Times New Roman" panose="02020603050405020304" pitchFamily="18" charset="0"/>
              </a:rPr>
              <a:t> </a:t>
            </a:r>
            <a:r>
              <a:rPr lang="it-IT" dirty="0" err="1">
                <a:cs typeface="Times New Roman" panose="02020603050405020304" pitchFamily="18" charset="0"/>
              </a:rPr>
              <a:t>moles</a:t>
            </a:r>
            <a:r>
              <a:rPr lang="it-IT" dirty="0">
                <a:cs typeface="Times New Roman" panose="02020603050405020304" pitchFamily="18" charset="0"/>
              </a:rPr>
              <a:t>, </a:t>
            </a:r>
            <a:r>
              <a:rPr lang="it-IT" dirty="0" err="1">
                <a:cs typeface="Times New Roman" panose="02020603050405020304" pitchFamily="18" charset="0"/>
              </a:rPr>
              <a:t>hedgehogs</a:t>
            </a:r>
            <a:r>
              <a:rPr lang="it-IT" dirty="0">
                <a:cs typeface="Times New Roman" panose="02020603050405020304" pitchFamily="18" charset="0"/>
              </a:rPr>
              <a:t>, </a:t>
            </a:r>
            <a:r>
              <a:rPr lang="it-IT" dirty="0" err="1">
                <a:cs typeface="Times New Roman" panose="02020603050405020304" pitchFamily="18" charset="0"/>
              </a:rPr>
              <a:t>porcupines</a:t>
            </a:r>
            <a:r>
              <a:rPr lang="it-IT" dirty="0">
                <a:cs typeface="Times New Roman" panose="02020603050405020304" pitchFamily="18" charset="0"/>
              </a:rPr>
              <a:t>, </a:t>
            </a:r>
            <a:r>
              <a:rPr lang="it-IT" dirty="0" err="1">
                <a:cs typeface="Times New Roman" panose="02020603050405020304" pitchFamily="18" charset="0"/>
              </a:rPr>
              <a:t>turtles</a:t>
            </a:r>
            <a:r>
              <a:rPr lang="it-IT" dirty="0">
                <a:cs typeface="Times New Roman" panose="02020603050405020304" pitchFamily="18" charset="0"/>
              </a:rPr>
              <a:t> and a </a:t>
            </a:r>
            <a:r>
              <a:rPr lang="it-IT" dirty="0" err="1">
                <a:cs typeface="Times New Roman" panose="02020603050405020304" pitchFamily="18" charset="0"/>
              </a:rPr>
              <a:t>rich</a:t>
            </a:r>
            <a:r>
              <a:rPr lang="it-IT" dirty="0">
                <a:cs typeface="Times New Roman" panose="02020603050405020304" pitchFamily="18" charset="0"/>
              </a:rPr>
              <a:t> </a:t>
            </a:r>
            <a:r>
              <a:rPr lang="en-US" dirty="0">
                <a:cs typeface="Times New Roman" panose="02020603050405020304" pitchFamily="18" charset="0"/>
              </a:rPr>
              <a:t>community of birds like parrots</a:t>
            </a:r>
            <a:r>
              <a:rPr lang="it-IT" dirty="0">
                <a:cs typeface="Times New Roman" panose="02020603050405020304" pitchFamily="18" charset="0"/>
              </a:rPr>
              <a:t>.</a:t>
            </a:r>
          </a:p>
        </p:txBody>
      </p:sp>
      <p:pic>
        <p:nvPicPr>
          <p:cNvPr id="3" name="Immagine 2"/>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1110" y="3067292"/>
            <a:ext cx="4236854" cy="2566802"/>
          </a:xfrm>
          <a:prstGeom prst="rect">
            <a:avLst/>
          </a:prstGeom>
        </p:spPr>
      </p:pic>
      <p:pic>
        <p:nvPicPr>
          <p:cNvPr id="4" name="Immagine 3"/>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948078" y="2035588"/>
            <a:ext cx="2999554" cy="2143944"/>
          </a:xfrm>
          <a:prstGeom prst="rect">
            <a:avLst/>
          </a:prstGeom>
        </p:spPr>
      </p:pic>
      <p:pic>
        <p:nvPicPr>
          <p:cNvPr id="7" name="Immagine 6"/>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166677" y="4600895"/>
            <a:ext cx="2562355" cy="1982684"/>
          </a:xfrm>
          <a:prstGeom prst="rect">
            <a:avLst/>
          </a:prstGeom>
        </p:spPr>
      </p:pic>
      <p:pic>
        <p:nvPicPr>
          <p:cNvPr id="11" name="Immagine 1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407746" y="2360704"/>
            <a:ext cx="3004313" cy="2155037"/>
          </a:xfrm>
          <a:prstGeom prst="rect">
            <a:avLst/>
          </a:prstGeom>
        </p:spPr>
      </p:pic>
    </p:spTree>
    <p:extLst>
      <p:ext uri="{BB962C8B-B14F-4D97-AF65-F5344CB8AC3E}">
        <p14:creationId xmlns:p14="http://schemas.microsoft.com/office/powerpoint/2010/main" val="635929355"/>
      </p:ext>
    </p:extLst>
  </p:cSld>
  <p:clrMapOvr>
    <a:masterClrMapping/>
  </p:clrMapOvr>
  <mc:AlternateContent xmlns:mc="http://schemas.openxmlformats.org/markup-compatibility/2006" xmlns:p14="http://schemas.microsoft.com/office/powerpoint/2010/main">
    <mc:Choice Requires="p14">
      <p:transition spd="slow" p14:dur="1400" advClick="0" advTm="7000">
        <p14:ripple/>
      </p:transition>
    </mc:Choice>
    <mc:Fallback xmlns="">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edge">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azione">
  <a:themeElements>
    <a:clrScheme name="Citazion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Citazion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itazion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1_Citable">
  <a:themeElements>
    <a:clrScheme name="Ci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Ci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i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amsChannelId xmlns="5b4c0e08-1ea0-4614-99c6-8bcd363b6650" xsi:nil="true"/>
    <CultureName xmlns="5b4c0e08-1ea0-4614-99c6-8bcd363b6650" xsi:nil="true"/>
    <AppVersion xmlns="5b4c0e08-1ea0-4614-99c6-8bcd363b6650" xsi:nil="true"/>
    <FolderType xmlns="5b4c0e08-1ea0-4614-99c6-8bcd363b6650" xsi:nil="true"/>
    <NotebookType xmlns="5b4c0e08-1ea0-4614-99c6-8bcd363b665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C948C0C32800E548A640FFFD1452621E" ma:contentTypeVersion="7" ma:contentTypeDescription="Creare un nuovo documento." ma:contentTypeScope="" ma:versionID="b87717e1383aab774a0a23c39c3fa3bb">
  <xsd:schema xmlns:xsd="http://www.w3.org/2001/XMLSchema" xmlns:xs="http://www.w3.org/2001/XMLSchema" xmlns:p="http://schemas.microsoft.com/office/2006/metadata/properties" xmlns:ns2="5b4c0e08-1ea0-4614-99c6-8bcd363b6650" targetNamespace="http://schemas.microsoft.com/office/2006/metadata/properties" ma:root="true" ma:fieldsID="58a14f5048e87a000a5f82d246a3d710" ns2:_="">
    <xsd:import namespace="5b4c0e08-1ea0-4614-99c6-8bcd363b6650"/>
    <xsd:element name="properties">
      <xsd:complexType>
        <xsd:sequence>
          <xsd:element name="documentManagement">
            <xsd:complexType>
              <xsd:all>
                <xsd:element ref="ns2:MediaServiceMetadata" minOccurs="0"/>
                <xsd:element ref="ns2:MediaServiceFastMetadata" minOccurs="0"/>
                <xsd:element ref="ns2:NotebookType" minOccurs="0"/>
                <xsd:element ref="ns2:FolderType" minOccurs="0"/>
                <xsd:element ref="ns2:CultureName" minOccurs="0"/>
                <xsd:element ref="ns2:AppVersion" minOccurs="0"/>
                <xsd:element ref="ns2:TeamsChannel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4c0e08-1ea0-4614-99c6-8bcd363b66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NotebookType" ma:index="10" nillable="true" ma:displayName="Notebook Type" ma:internalName="NotebookType">
      <xsd:simpleType>
        <xsd:restriction base="dms:Text"/>
      </xsd:simpleType>
    </xsd:element>
    <xsd:element name="FolderType" ma:index="11" nillable="true" ma:displayName="Folder Type" ma:internalName="FolderType">
      <xsd:simpleType>
        <xsd:restriction base="dms:Text"/>
      </xsd:simpleType>
    </xsd:element>
    <xsd:element name="CultureName" ma:index="12" nillable="true" ma:displayName="Culture Name" ma:internalName="CultureName">
      <xsd:simpleType>
        <xsd:restriction base="dms:Text"/>
      </xsd:simpleType>
    </xsd:element>
    <xsd:element name="AppVersion" ma:index="13" nillable="true" ma:displayName="App Version" ma:internalName="AppVersion">
      <xsd:simpleType>
        <xsd:restriction base="dms:Text"/>
      </xsd:simpleType>
    </xsd:element>
    <xsd:element name="TeamsChannelId" ma:index="14" nillable="true" ma:displayName="Teams Channel Id" ma:internalName="TeamsChannelId">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1E3FCA-C119-4481-A6A6-EDE0E766912D}">
  <ds:schemaRefs>
    <ds:schemaRef ds:uri="5b4c0e08-1ea0-4614-99c6-8bcd363b665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B62F1DC-23DD-4984-A27B-605CC7B6597E}">
  <ds:schemaRefs>
    <ds:schemaRef ds:uri="http://schemas.microsoft.com/sharepoint/v3/contenttype/forms"/>
  </ds:schemaRefs>
</ds:datastoreItem>
</file>

<file path=customXml/itemProps3.xml><?xml version="1.0" encoding="utf-8"?>
<ds:datastoreItem xmlns:ds="http://schemas.openxmlformats.org/officeDocument/2006/customXml" ds:itemID="{835FC3D9-753D-472C-9421-65A1922DB00B}">
  <ds:schemaRefs>
    <ds:schemaRef ds:uri="5b4c0e08-1ea0-4614-99c6-8bcd363b665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TM03457503[[fn=Citazione]]</Template>
  <TotalTime>7</TotalTime>
  <Words>672</Words>
  <Application>Microsoft Office PowerPoint</Application>
  <PresentationFormat>Widescreen</PresentationFormat>
  <Paragraphs>35</Paragraphs>
  <Slides>12</Slides>
  <Notes>1</Notes>
  <HiddenSlides>0</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12</vt:i4>
      </vt:variant>
    </vt:vector>
  </HeadingPairs>
  <TitlesOfParts>
    <vt:vector size="19" baseType="lpstr">
      <vt:lpstr>Calibri</vt:lpstr>
      <vt:lpstr>Century Gothic</vt:lpstr>
      <vt:lpstr>French Script MT</vt:lpstr>
      <vt:lpstr>Times New Roman</vt:lpstr>
      <vt:lpstr>Wingdings 2</vt:lpstr>
      <vt:lpstr>Citazione</vt:lpstr>
      <vt:lpstr>1_Citable</vt:lpstr>
      <vt:lpstr>“COME WITH US” eTwinning PROJECT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“COME WITH US” eTwinning PROJECT</dc:title>
  <dc:creator>Piera Correale</dc:creator>
  <cp:lastModifiedBy>DI MURO MCHIARA</cp:lastModifiedBy>
  <cp:revision>4</cp:revision>
  <cp:lastPrinted>2020-04-17T08:51:46Z</cp:lastPrinted>
  <dcterms:created xsi:type="dcterms:W3CDTF">2020-04-17T06:08:28Z</dcterms:created>
  <dcterms:modified xsi:type="dcterms:W3CDTF">2020-05-19T20:46:42Z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0x010100C948C0C32800E548A640FFFD1452621E</vt:lpwstr>
  </property>
</Properties>
</file>