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5" r:id="rId4"/>
    <p:sldMasterId id="2147483740" r:id="rId5"/>
    <p:sldMasterId id="2147483755" r:id="rId6"/>
    <p:sldMasterId id="2147483770" r:id="rId7"/>
  </p:sldMasterIdLst>
  <p:notesMasterIdLst>
    <p:notesMasterId r:id="rId19"/>
  </p:notesMasterIdLst>
  <p:sldIdLst>
    <p:sldId id="256" r:id="rId8"/>
    <p:sldId id="260" r:id="rId9"/>
    <p:sldId id="267" r:id="rId10"/>
    <p:sldId id="272" r:id="rId11"/>
    <p:sldId id="273" r:id="rId12"/>
    <p:sldId id="274" r:id="rId13"/>
    <p:sldId id="275" r:id="rId14"/>
    <p:sldId id="276" r:id="rId15"/>
    <p:sldId id="277" r:id="rId16"/>
    <p:sldId id="278" r:id="rId17"/>
    <p:sldId id="27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CA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29B79F-2D32-4210-90C8-4944332B67EE}" v="4" dt="2020-05-05T21:03:53.037"/>
    <p1510:client id="{357F64A0-335D-4C08-A55D-7F8ED9C59F47}" v="2" dt="2020-05-05T21:06:47.963"/>
    <p1510:client id="{FC0C2041-984D-4FD9-8679-7C1BCFCFEA47}" v="2" dt="2020-05-05T21:02:20.1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96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REALE PIERA" userId="S::piera.correale@icbrunomunari.onmicrosoft.com::cab8d028-8070-4bca-9963-d0f715d10853" providerId="AD" clId="Web-{0629B79F-2D32-4210-90C8-4944332B67EE}"/>
    <pc:docChg chg="modSld">
      <pc:chgData name="CORREALE PIERA" userId="S::piera.correale@icbrunomunari.onmicrosoft.com::cab8d028-8070-4bca-9963-d0f715d10853" providerId="AD" clId="Web-{0629B79F-2D32-4210-90C8-4944332B67EE}" dt="2020-05-05T21:03:53.037" v="3" actId="1076"/>
      <pc:docMkLst>
        <pc:docMk/>
      </pc:docMkLst>
      <pc:sldChg chg="modSp">
        <pc:chgData name="CORREALE PIERA" userId="S::piera.correale@icbrunomunari.onmicrosoft.com::cab8d028-8070-4bca-9963-d0f715d10853" providerId="AD" clId="Web-{0629B79F-2D32-4210-90C8-4944332B67EE}" dt="2020-05-05T21:03:53.037" v="3" actId="1076"/>
        <pc:sldMkLst>
          <pc:docMk/>
          <pc:sldMk cId="3542470266" sldId="256"/>
        </pc:sldMkLst>
        <pc:picChg chg="mod">
          <ac:chgData name="CORREALE PIERA" userId="S::piera.correale@icbrunomunari.onmicrosoft.com::cab8d028-8070-4bca-9963-d0f715d10853" providerId="AD" clId="Web-{0629B79F-2D32-4210-90C8-4944332B67EE}" dt="2020-05-05T21:03:53.037" v="3" actId="1076"/>
          <ac:picMkLst>
            <pc:docMk/>
            <pc:sldMk cId="3542470266" sldId="256"/>
            <ac:picMk id="6" creationId="{BDF035ED-E8EF-5A43-8764-1811F8300196}"/>
          </ac:picMkLst>
        </pc:picChg>
      </pc:sldChg>
    </pc:docChg>
  </pc:docChgLst>
  <pc:docChgLst>
    <pc:chgData name="CORREALE PIERA" userId="S::piera.correale@icbrunomunari.onmicrosoft.com::cab8d028-8070-4bca-9963-d0f715d10853" providerId="AD" clId="Web-{FC0C2041-984D-4FD9-8679-7C1BCFCFEA47}"/>
    <pc:docChg chg="modSld">
      <pc:chgData name="CORREALE PIERA" userId="S::piera.correale@icbrunomunari.onmicrosoft.com::cab8d028-8070-4bca-9963-d0f715d10853" providerId="AD" clId="Web-{FC0C2041-984D-4FD9-8679-7C1BCFCFEA47}" dt="2020-05-05T21:02:20.172" v="1" actId="1076"/>
      <pc:docMkLst>
        <pc:docMk/>
      </pc:docMkLst>
      <pc:sldChg chg="modSp">
        <pc:chgData name="CORREALE PIERA" userId="S::piera.correale@icbrunomunari.onmicrosoft.com::cab8d028-8070-4bca-9963-d0f715d10853" providerId="AD" clId="Web-{FC0C2041-984D-4FD9-8679-7C1BCFCFEA47}" dt="2020-05-05T21:02:20.172" v="1" actId="1076"/>
        <pc:sldMkLst>
          <pc:docMk/>
          <pc:sldMk cId="3542470266" sldId="256"/>
        </pc:sldMkLst>
        <pc:picChg chg="mod">
          <ac:chgData name="CORREALE PIERA" userId="S::piera.correale@icbrunomunari.onmicrosoft.com::cab8d028-8070-4bca-9963-d0f715d10853" providerId="AD" clId="Web-{FC0C2041-984D-4FD9-8679-7C1BCFCFEA47}" dt="2020-05-05T21:02:20.172" v="1" actId="1076"/>
          <ac:picMkLst>
            <pc:docMk/>
            <pc:sldMk cId="3542470266" sldId="256"/>
            <ac:picMk id="6" creationId="{BDF035ED-E8EF-5A43-8764-1811F8300196}"/>
          </ac:picMkLst>
        </pc:picChg>
      </pc:sldChg>
    </pc:docChg>
  </pc:docChgLst>
  <pc:docChgLst>
    <pc:chgData name="CORREALE PIERA" userId="S::piera.correale@icbrunomunari.onmicrosoft.com::cab8d028-8070-4bca-9963-d0f715d10853" providerId="AD" clId="Web-{357F64A0-335D-4C08-A55D-7F8ED9C59F47}"/>
    <pc:docChg chg="modSld">
      <pc:chgData name="CORREALE PIERA" userId="S::piera.correale@icbrunomunari.onmicrosoft.com::cab8d028-8070-4bca-9963-d0f715d10853" providerId="AD" clId="Web-{357F64A0-335D-4C08-A55D-7F8ED9C59F47}" dt="2020-05-05T21:06:47.947" v="1" actId="1076"/>
      <pc:docMkLst>
        <pc:docMk/>
      </pc:docMkLst>
      <pc:sldChg chg="modSp">
        <pc:chgData name="CORREALE PIERA" userId="S::piera.correale@icbrunomunari.onmicrosoft.com::cab8d028-8070-4bca-9963-d0f715d10853" providerId="AD" clId="Web-{357F64A0-335D-4C08-A55D-7F8ED9C59F47}" dt="2020-05-05T21:06:47.947" v="1" actId="1076"/>
        <pc:sldMkLst>
          <pc:docMk/>
          <pc:sldMk cId="3542470266" sldId="256"/>
        </pc:sldMkLst>
        <pc:picChg chg="mod">
          <ac:chgData name="CORREALE PIERA" userId="S::piera.correale@icbrunomunari.onmicrosoft.com::cab8d028-8070-4bca-9963-d0f715d10853" providerId="AD" clId="Web-{357F64A0-335D-4C08-A55D-7F8ED9C59F47}" dt="2020-05-05T21:06:47.947" v="1" actId="1076"/>
          <ac:picMkLst>
            <pc:docMk/>
            <pc:sldMk cId="3542470266" sldId="256"/>
            <ac:picMk id="7" creationId="{039FE931-7C68-4340-8D8A-0E378C711D3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3FF5B7-482A-4FFE-A68D-E9CB74D0C217}" type="datetimeFigureOut">
              <a:rPr lang="it-IT" smtClean="0"/>
              <a:t>19/05/2020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A0F73-2509-4029-9853-D986422C9DA2}" type="slidenum">
              <a:rPr lang="it-IT" smtClean="0"/>
              <a:t>‹N›</a:t>
            </a:fld>
            <a:endParaRPr lang="it-IT"/>
          </a:p>
        </p:txBody>
      </p:sp>
    </p:spTree>
    <p:extLst>
      <p:ext uri="{BB962C8B-B14F-4D97-AF65-F5344CB8AC3E}">
        <p14:creationId xmlns:p14="http://schemas.microsoft.com/office/powerpoint/2010/main" val="22914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765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24" name="Google Shape;32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35" name="Google Shape;33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144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Century Gothic" panose="020B0502020202020204" pitchFamily="34" charset="0"/>
            </a:endParaRPr>
          </a:p>
        </p:txBody>
      </p:sp>
      <p:sp>
        <p:nvSpPr>
          <p:cNvPr id="335" name="Google Shape;33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5211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it-IT"/>
              <a:t>Fare clic per modificare lo stile del titolo</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9B482E8-6E0E-1B4F-B1FD-C69DB9E858D9}" type="datetimeFigureOut">
              <a:rPr lang="en-US" smtClean="0"/>
              <a:pPr/>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a:p>
        </p:txBody>
      </p:sp>
    </p:spTree>
    <p:extLst>
      <p:ext uri="{BB962C8B-B14F-4D97-AF65-F5344CB8AC3E}">
        <p14:creationId xmlns:p14="http://schemas.microsoft.com/office/powerpoint/2010/main" val="3943710166"/>
      </p:ext>
    </p:extLst>
  </p:cSld>
  <p:clrMapOvr>
    <a:masterClrMapping/>
  </p:clrMapOvr>
  <mc:AlternateContent xmlns:mc="http://schemas.openxmlformats.org/markup-compatibility/2006" xmlns:p14="http://schemas.microsoft.com/office/powerpoint/2010/main">
    <mc:Choice Requires="p14">
      <p:transition spd="slow" p14:dur="1500" advClick="0" advTm="7000">
        <p:random/>
      </p:transition>
    </mc:Choice>
    <mc:Fallback xmlns="">
      <p:transition spd="slow" advClick="0" advTm="7000">
        <p:random/>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it-IT"/>
              <a:t>Fare clic per modificare lo stile del titolo</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it-IT"/>
              <a:t>Fare clic sull'icona per inserire un'immagine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09B482E8-6E0E-1B4F-B1FD-C69DB9E858D9}" type="datetimeFigureOut">
              <a:rPr lang="en-US" smtClean="0"/>
              <a:pPr/>
              <a:t>5/19/2020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a:p>
        </p:txBody>
      </p:sp>
    </p:spTree>
    <p:extLst>
      <p:ext uri="{BB962C8B-B14F-4D97-AF65-F5344CB8AC3E}">
        <p14:creationId xmlns:p14="http://schemas.microsoft.com/office/powerpoint/2010/main" val="2955229895"/>
      </p:ext>
    </p:extLst>
  </p:cSld>
  <p:clrMapOvr>
    <a:masterClrMapping/>
  </p:clrMapOvr>
  <mc:AlternateContent xmlns:mc="http://schemas.openxmlformats.org/markup-compatibility/2006" xmlns:p14="http://schemas.microsoft.com/office/powerpoint/2010/main">
    <mc:Choice Requires="p14">
      <p:transition spd="slow" p14:dur="1500" advClick="0" advTm="7000">
        <p:random/>
      </p:transition>
    </mc:Choice>
    <mc:Fallback xmlns="">
      <p:transition spd="slow" advClick="0" advTm="7000">
        <p:random/>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it-IT"/>
              <a:t>Fare clic per modificare lo stile del titolo</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09B482E8-6E0E-1B4F-B1FD-C69DB9E858D9}" type="datetimeFigureOut">
              <a:rPr lang="en-US" smtClean="0"/>
              <a:pPr/>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a:p>
        </p:txBody>
      </p:sp>
    </p:spTree>
    <p:extLst>
      <p:ext uri="{BB962C8B-B14F-4D97-AF65-F5344CB8AC3E}">
        <p14:creationId xmlns:p14="http://schemas.microsoft.com/office/powerpoint/2010/main" val="1025903743"/>
      </p:ext>
    </p:extLst>
  </p:cSld>
  <p:clrMapOvr>
    <a:masterClrMapping/>
  </p:clrMapOvr>
  <mc:AlternateContent xmlns:mc="http://schemas.openxmlformats.org/markup-compatibility/2006" xmlns:p14="http://schemas.microsoft.com/office/powerpoint/2010/main">
    <mc:Choice Requires="p14">
      <p:transition spd="slow" p14:dur="1500" advClick="0" advTm="7000">
        <p:random/>
      </p:transition>
    </mc:Choice>
    <mc:Fallback xmlns="">
      <p:transition spd="slow" advClick="0" advTm="7000">
        <p:random/>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it-IT"/>
              <a:t>Fare clic per modificare lo stile del titolo</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it-IT"/>
              <a:t>Fare clic per modificare stili del testo dello schema</a:t>
            </a:r>
          </a:p>
        </p:txBody>
      </p:sp>
      <p:sp>
        <p:nvSpPr>
          <p:cNvPr id="2" name="Date Placeholder 1"/>
          <p:cNvSpPr>
            <a:spLocks noGrp="1"/>
          </p:cNvSpPr>
          <p:nvPr>
            <p:ph type="dt" sz="half" idx="10"/>
          </p:nvPr>
        </p:nvSpPr>
        <p:spPr/>
        <p:txBody>
          <a:bodyPr/>
          <a:lstStyle/>
          <a:p>
            <a:fld id="{09B482E8-6E0E-1B4F-B1FD-C69DB9E858D9}" type="datetimeFigureOut">
              <a:rPr lang="en-US" smtClean="0"/>
              <a:pPr/>
              <a:t>5/19/2020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a:p>
        </p:txBody>
      </p:sp>
    </p:spTree>
    <p:extLst>
      <p:ext uri="{BB962C8B-B14F-4D97-AF65-F5344CB8AC3E}">
        <p14:creationId xmlns:p14="http://schemas.microsoft.com/office/powerpoint/2010/main" val="3151336675"/>
      </p:ext>
    </p:extLst>
  </p:cSld>
  <p:clrMapOvr>
    <a:masterClrMapping/>
  </p:clrMapOvr>
  <mc:AlternateContent xmlns:mc="http://schemas.openxmlformats.org/markup-compatibility/2006" xmlns:p14="http://schemas.microsoft.com/office/powerpoint/2010/main">
    <mc:Choice Requires="p14">
      <p:transition spd="slow" p14:dur="1500" advClick="0" advTm="7000">
        <p:random/>
      </p:transition>
    </mc:Choice>
    <mc:Fallback xmlns="">
      <p:transition spd="slow" advClick="0" advTm="7000">
        <p:random/>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9B482E8-6E0E-1B4F-B1FD-C69DB9E858D9}" type="datetimeFigureOut">
              <a:rPr lang="en-US" smtClean="0"/>
              <a:pPr/>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a:p>
        </p:txBody>
      </p:sp>
    </p:spTree>
    <p:extLst>
      <p:ext uri="{BB962C8B-B14F-4D97-AF65-F5344CB8AC3E}">
        <p14:creationId xmlns:p14="http://schemas.microsoft.com/office/powerpoint/2010/main" val="2256918783"/>
      </p:ext>
    </p:extLst>
  </p:cSld>
  <p:clrMapOvr>
    <a:masterClrMapping/>
  </p:clrMapOvr>
  <mc:AlternateContent xmlns:mc="http://schemas.openxmlformats.org/markup-compatibility/2006" xmlns:p14="http://schemas.microsoft.com/office/powerpoint/2010/main">
    <mc:Choice Requires="p14">
      <p:transition spd="slow" p14:dur="1500" advClick="0" advTm="7000">
        <p:random/>
      </p:transition>
    </mc:Choice>
    <mc:Fallback xmlns="">
      <p:transition spd="slow" advClick="0" advTm="7000">
        <p:random/>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9B482E8-6E0E-1B4F-B1FD-C69DB9E858D9}" type="datetimeFigureOut">
              <a:rPr lang="en-US" smtClean="0"/>
              <a:pPr/>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a:p>
        </p:txBody>
      </p:sp>
    </p:spTree>
    <p:extLst>
      <p:ext uri="{BB962C8B-B14F-4D97-AF65-F5344CB8AC3E}">
        <p14:creationId xmlns:p14="http://schemas.microsoft.com/office/powerpoint/2010/main" val="2767125273"/>
      </p:ext>
    </p:extLst>
  </p:cSld>
  <p:clrMapOvr>
    <a:masterClrMapping/>
  </p:clrMapOvr>
  <mc:AlternateContent xmlns:mc="http://schemas.openxmlformats.org/markup-compatibility/2006" xmlns:p14="http://schemas.microsoft.com/office/powerpoint/2010/main">
    <mc:Choice Requires="p14">
      <p:transition spd="slow" p14:dur="1500" advClick="0" advTm="7000">
        <p:random/>
      </p:transition>
    </mc:Choice>
    <mc:Fallback xmlns="">
      <p:transition spd="slow" advClick="0" advTm="7000">
        <p:random/>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11"/>
        <p:cNvGrpSpPr/>
        <p:nvPr/>
      </p:nvGrpSpPr>
      <p:grpSpPr>
        <a:xfrm>
          <a:off x="0" y="0"/>
          <a:ext cx="0" cy="0"/>
          <a:chOff x="0" y="0"/>
          <a:chExt cx="0" cy="0"/>
        </a:xfrm>
      </p:grpSpPr>
      <p:sp>
        <p:nvSpPr>
          <p:cNvPr id="12" name="Google Shape;12;p2"/>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3" name="Google Shape;13;p2"/>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818712" y="2222287"/>
            <a:ext cx="10554574" cy="3636511"/>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5" name="Google Shape;15;p2"/>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buNone/>
              <a:defRPr sz="2000" b="0" i="0" u="none" strike="noStrike" cap="none">
                <a:solidFill>
                  <a:schemeClr val="accent1"/>
                </a:solidFill>
                <a:latin typeface="Century Gothic"/>
                <a:ea typeface="Century Gothic"/>
                <a:cs typeface="Century Gothic"/>
                <a:sym typeface="Century Gothic"/>
              </a:defRPr>
            </a:lvl1pPr>
            <a:lvl2pPr marL="0" marR="0" lvl="1" indent="0" algn="r">
              <a:spcBef>
                <a:spcPts val="0"/>
              </a:spcBef>
              <a:buNone/>
              <a:defRPr sz="2000" b="0" i="0" u="none" strike="noStrike" cap="none">
                <a:solidFill>
                  <a:schemeClr val="accent1"/>
                </a:solidFill>
                <a:latin typeface="Century Gothic"/>
                <a:ea typeface="Century Gothic"/>
                <a:cs typeface="Century Gothic"/>
                <a:sym typeface="Century Gothic"/>
              </a:defRPr>
            </a:lvl2pPr>
            <a:lvl3pPr marL="0" marR="0" lvl="2" indent="0" algn="r">
              <a:spcBef>
                <a:spcPts val="0"/>
              </a:spcBef>
              <a:buNone/>
              <a:defRPr sz="2000" b="0" i="0" u="none" strike="noStrike" cap="none">
                <a:solidFill>
                  <a:schemeClr val="accent1"/>
                </a:solidFill>
                <a:latin typeface="Century Gothic"/>
                <a:ea typeface="Century Gothic"/>
                <a:cs typeface="Century Gothic"/>
                <a:sym typeface="Century Gothic"/>
              </a:defRPr>
            </a:lvl3pPr>
            <a:lvl4pPr marL="0" marR="0" lvl="3" indent="0" algn="r">
              <a:spcBef>
                <a:spcPts val="0"/>
              </a:spcBef>
              <a:buNone/>
              <a:defRPr sz="2000" b="0" i="0" u="none" strike="noStrike" cap="none">
                <a:solidFill>
                  <a:schemeClr val="accent1"/>
                </a:solidFill>
                <a:latin typeface="Century Gothic"/>
                <a:ea typeface="Century Gothic"/>
                <a:cs typeface="Century Gothic"/>
                <a:sym typeface="Century Gothic"/>
              </a:defRPr>
            </a:lvl4pPr>
            <a:lvl5pPr marL="0" marR="0" lvl="4" indent="0" algn="r">
              <a:spcBef>
                <a:spcPts val="0"/>
              </a:spcBef>
              <a:buNone/>
              <a:defRPr sz="2000" b="0" i="0" u="none" strike="noStrike" cap="none">
                <a:solidFill>
                  <a:schemeClr val="accent1"/>
                </a:solidFill>
                <a:latin typeface="Century Gothic"/>
                <a:ea typeface="Century Gothic"/>
                <a:cs typeface="Century Gothic"/>
                <a:sym typeface="Century Gothic"/>
              </a:defRPr>
            </a:lvl5pPr>
            <a:lvl6pPr marL="0" marR="0" lvl="5" indent="0" algn="r">
              <a:spcBef>
                <a:spcPts val="0"/>
              </a:spcBef>
              <a:buNone/>
              <a:defRPr sz="2000" b="0" i="0" u="none" strike="noStrike" cap="none">
                <a:solidFill>
                  <a:schemeClr val="accent1"/>
                </a:solidFill>
                <a:latin typeface="Century Gothic"/>
                <a:ea typeface="Century Gothic"/>
                <a:cs typeface="Century Gothic"/>
                <a:sym typeface="Century Gothic"/>
              </a:defRPr>
            </a:lvl6pPr>
            <a:lvl7pPr marL="0" marR="0" lvl="6" indent="0" algn="r">
              <a:spcBef>
                <a:spcPts val="0"/>
              </a:spcBef>
              <a:buNone/>
              <a:defRPr sz="2000" b="0" i="0" u="none" strike="noStrike" cap="none">
                <a:solidFill>
                  <a:schemeClr val="accent1"/>
                </a:solidFill>
                <a:latin typeface="Century Gothic"/>
                <a:ea typeface="Century Gothic"/>
                <a:cs typeface="Century Gothic"/>
                <a:sym typeface="Century Gothic"/>
              </a:defRPr>
            </a:lvl7pPr>
            <a:lvl8pPr marL="0" marR="0" lvl="7" indent="0" algn="r">
              <a:spcBef>
                <a:spcPts val="0"/>
              </a:spcBef>
              <a:buNone/>
              <a:defRPr sz="2000" b="0" i="0" u="none" strike="noStrike" cap="none">
                <a:solidFill>
                  <a:schemeClr val="accent1"/>
                </a:solidFill>
                <a:latin typeface="Century Gothic"/>
                <a:ea typeface="Century Gothic"/>
                <a:cs typeface="Century Gothic"/>
                <a:sym typeface="Century Gothic"/>
              </a:defRPr>
            </a:lvl8pPr>
            <a:lvl9pPr marL="0" marR="0" lvl="8" indent="0" algn="r">
              <a:spcBef>
                <a:spcPts val="0"/>
              </a:spcBef>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3890949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8"/>
        <p:cNvGrpSpPr/>
        <p:nvPr/>
      </p:nvGrpSpPr>
      <p:grpSpPr>
        <a:xfrm>
          <a:off x="0" y="0"/>
          <a:ext cx="0" cy="0"/>
          <a:chOff x="0" y="0"/>
          <a:chExt cx="0" cy="0"/>
        </a:xfrm>
      </p:grpSpPr>
      <p:sp>
        <p:nvSpPr>
          <p:cNvPr id="19" name="Google Shape;19;p3"/>
          <p:cNvSpPr/>
          <p:nvPr/>
        </p:nvSpPr>
        <p:spPr>
          <a:xfrm>
            <a:off x="0" y="-3175"/>
            <a:ext cx="12192000" cy="5203825"/>
          </a:xfrm>
          <a:custGeom>
            <a:avLst/>
            <a:gdLst/>
            <a:ahLst/>
            <a:cxnLst/>
            <a:rect l="l" t="t" r="r" b="b"/>
            <a:pathLst>
              <a:path w="5760" h="3278" extrusionOk="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20" name="Google Shape;20;p3"/>
          <p:cNvSpPr txBox="1">
            <a:spLocks noGrp="1"/>
          </p:cNvSpPr>
          <p:nvPr>
            <p:ph type="ctrTitle"/>
          </p:nvPr>
        </p:nvSpPr>
        <p:spPr>
          <a:xfrm>
            <a:off x="810001" y="1449147"/>
            <a:ext cx="10572000" cy="2971051"/>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810001" y="5280847"/>
            <a:ext cx="10572000" cy="434974"/>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lvl="0" algn="l">
              <a:spcBef>
                <a:spcPts val="360"/>
              </a:spcBef>
              <a:spcAft>
                <a:spcPts val="0"/>
              </a:spcAft>
              <a:buSzPts val="1800"/>
              <a:buNone/>
              <a:defRPr>
                <a:solidFill>
                  <a:schemeClr val="lt1"/>
                </a:solidFill>
              </a:defRPr>
            </a:lvl1pPr>
            <a:lvl2pPr lvl="1" algn="ctr">
              <a:spcBef>
                <a:spcPts val="600"/>
              </a:spcBef>
              <a:spcAft>
                <a:spcPts val="0"/>
              </a:spcAft>
              <a:buSzPts val="1600"/>
              <a:buNone/>
              <a:defRPr>
                <a:solidFill>
                  <a:schemeClr val="lt1"/>
                </a:solidFill>
              </a:defRPr>
            </a:lvl2pPr>
            <a:lvl3pPr lvl="2" algn="ctr">
              <a:spcBef>
                <a:spcPts val="600"/>
              </a:spcBef>
              <a:spcAft>
                <a:spcPts val="0"/>
              </a:spcAft>
              <a:buSzPts val="1400"/>
              <a:buNone/>
              <a:defRPr>
                <a:solidFill>
                  <a:schemeClr val="lt1"/>
                </a:solidFill>
              </a:defRPr>
            </a:lvl3pPr>
            <a:lvl4pPr lvl="3" algn="ctr">
              <a:spcBef>
                <a:spcPts val="600"/>
              </a:spcBef>
              <a:spcAft>
                <a:spcPts val="0"/>
              </a:spcAft>
              <a:buSzPts val="1200"/>
              <a:buNone/>
              <a:defRPr>
                <a:solidFill>
                  <a:schemeClr val="lt1"/>
                </a:solidFill>
              </a:defRPr>
            </a:lvl4pPr>
            <a:lvl5pPr lvl="4" algn="ctr">
              <a:spcBef>
                <a:spcPts val="600"/>
              </a:spcBef>
              <a:spcAft>
                <a:spcPts val="0"/>
              </a:spcAft>
              <a:buSzPts val="1200"/>
              <a:buNone/>
              <a:defRPr>
                <a:solidFill>
                  <a:schemeClr val="lt1"/>
                </a:solidFill>
              </a:defRPr>
            </a:lvl5pPr>
            <a:lvl6pPr lvl="5" algn="ctr">
              <a:spcBef>
                <a:spcPts val="600"/>
              </a:spcBef>
              <a:spcAft>
                <a:spcPts val="0"/>
              </a:spcAft>
              <a:buSzPts val="1200"/>
              <a:buNone/>
              <a:defRPr>
                <a:solidFill>
                  <a:schemeClr val="lt1"/>
                </a:solidFill>
              </a:defRPr>
            </a:lvl6pPr>
            <a:lvl7pPr lvl="6" algn="ctr">
              <a:spcBef>
                <a:spcPts val="600"/>
              </a:spcBef>
              <a:spcAft>
                <a:spcPts val="0"/>
              </a:spcAft>
              <a:buSzPts val="1200"/>
              <a:buNone/>
              <a:defRPr>
                <a:solidFill>
                  <a:schemeClr val="lt1"/>
                </a:solidFill>
              </a:defRPr>
            </a:lvl7pPr>
            <a:lvl8pPr lvl="7" algn="ctr">
              <a:spcBef>
                <a:spcPts val="600"/>
              </a:spcBef>
              <a:spcAft>
                <a:spcPts val="0"/>
              </a:spcAft>
              <a:buSzPts val="1200"/>
              <a:buNone/>
              <a:defRPr>
                <a:solidFill>
                  <a:schemeClr val="lt1"/>
                </a:solidFill>
              </a:defRPr>
            </a:lvl8pPr>
            <a:lvl9pPr lvl="8" algn="ctr">
              <a:spcBef>
                <a:spcPts val="600"/>
              </a:spcBef>
              <a:spcAft>
                <a:spcPts val="600"/>
              </a:spcAft>
              <a:buSzPts val="1200"/>
              <a:buNone/>
              <a:defRPr>
                <a:solidFill>
                  <a:schemeClr val="lt1"/>
                </a:solidFill>
              </a:defRPr>
            </a:lvl9pPr>
          </a:lstStyle>
          <a:p>
            <a:endParaRPr/>
          </a:p>
        </p:txBody>
      </p:sp>
      <p:sp>
        <p:nvSpPr>
          <p:cNvPr id="22" name="Google Shape;22;p3"/>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buNone/>
              <a:defRPr sz="2000">
                <a:solidFill>
                  <a:schemeClr val="accent1"/>
                </a:solidFill>
                <a:latin typeface="Century Gothic"/>
                <a:ea typeface="Century Gothic"/>
                <a:cs typeface="Century Gothic"/>
                <a:sym typeface="Century Gothic"/>
              </a:defRPr>
            </a:lvl1pPr>
            <a:lvl2pPr marL="0" marR="0" lvl="1" indent="0" algn="r">
              <a:spcBef>
                <a:spcPts val="0"/>
              </a:spcBef>
              <a:buNone/>
              <a:defRPr sz="2000">
                <a:solidFill>
                  <a:schemeClr val="accent1"/>
                </a:solidFill>
                <a:latin typeface="Century Gothic"/>
                <a:ea typeface="Century Gothic"/>
                <a:cs typeface="Century Gothic"/>
                <a:sym typeface="Century Gothic"/>
              </a:defRPr>
            </a:lvl2pPr>
            <a:lvl3pPr marL="0" marR="0" lvl="2" indent="0" algn="r">
              <a:spcBef>
                <a:spcPts val="0"/>
              </a:spcBef>
              <a:buNone/>
              <a:defRPr sz="2000">
                <a:solidFill>
                  <a:schemeClr val="accent1"/>
                </a:solidFill>
                <a:latin typeface="Century Gothic"/>
                <a:ea typeface="Century Gothic"/>
                <a:cs typeface="Century Gothic"/>
                <a:sym typeface="Century Gothic"/>
              </a:defRPr>
            </a:lvl3pPr>
            <a:lvl4pPr marL="0" marR="0" lvl="3" indent="0" algn="r">
              <a:spcBef>
                <a:spcPts val="0"/>
              </a:spcBef>
              <a:buNone/>
              <a:defRPr sz="2000">
                <a:solidFill>
                  <a:schemeClr val="accent1"/>
                </a:solidFill>
                <a:latin typeface="Century Gothic"/>
                <a:ea typeface="Century Gothic"/>
                <a:cs typeface="Century Gothic"/>
                <a:sym typeface="Century Gothic"/>
              </a:defRPr>
            </a:lvl4pPr>
            <a:lvl5pPr marL="0" marR="0" lvl="4" indent="0" algn="r">
              <a:spcBef>
                <a:spcPts val="0"/>
              </a:spcBef>
              <a:buNone/>
              <a:defRPr sz="2000">
                <a:solidFill>
                  <a:schemeClr val="accent1"/>
                </a:solidFill>
                <a:latin typeface="Century Gothic"/>
                <a:ea typeface="Century Gothic"/>
                <a:cs typeface="Century Gothic"/>
                <a:sym typeface="Century Gothic"/>
              </a:defRPr>
            </a:lvl5pPr>
            <a:lvl6pPr marL="0" marR="0" lvl="5" indent="0" algn="r">
              <a:spcBef>
                <a:spcPts val="0"/>
              </a:spcBef>
              <a:buNone/>
              <a:defRPr sz="2000">
                <a:solidFill>
                  <a:schemeClr val="accent1"/>
                </a:solidFill>
                <a:latin typeface="Century Gothic"/>
                <a:ea typeface="Century Gothic"/>
                <a:cs typeface="Century Gothic"/>
                <a:sym typeface="Century Gothic"/>
              </a:defRPr>
            </a:lvl6pPr>
            <a:lvl7pPr marL="0" marR="0" lvl="6" indent="0" algn="r">
              <a:spcBef>
                <a:spcPts val="0"/>
              </a:spcBef>
              <a:buNone/>
              <a:defRPr sz="2000">
                <a:solidFill>
                  <a:schemeClr val="accent1"/>
                </a:solidFill>
                <a:latin typeface="Century Gothic"/>
                <a:ea typeface="Century Gothic"/>
                <a:cs typeface="Century Gothic"/>
                <a:sym typeface="Century Gothic"/>
              </a:defRPr>
            </a:lvl7pPr>
            <a:lvl8pPr marL="0" marR="0" lvl="7" indent="0" algn="r">
              <a:spcBef>
                <a:spcPts val="0"/>
              </a:spcBef>
              <a:buNone/>
              <a:defRPr sz="2000">
                <a:solidFill>
                  <a:schemeClr val="accent1"/>
                </a:solidFill>
                <a:latin typeface="Century Gothic"/>
                <a:ea typeface="Century Gothic"/>
                <a:cs typeface="Century Gothic"/>
                <a:sym typeface="Century Gothic"/>
              </a:defRPr>
            </a:lvl8pPr>
            <a:lvl9pPr marL="0" marR="0" lvl="8" indent="0" algn="r">
              <a:spcBef>
                <a:spcPts val="0"/>
              </a:spcBef>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3417518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25"/>
        <p:cNvGrpSpPr/>
        <p:nvPr/>
      </p:nvGrpSpPr>
      <p:grpSpPr>
        <a:xfrm>
          <a:off x="0" y="0"/>
          <a:ext cx="0" cy="0"/>
          <a:chOff x="0" y="0"/>
          <a:chExt cx="0" cy="0"/>
        </a:xfrm>
      </p:grpSpPr>
      <p:sp>
        <p:nvSpPr>
          <p:cNvPr id="26" name="Google Shape;26;p4"/>
          <p:cNvSpPr/>
          <p:nvPr/>
        </p:nvSpPr>
        <p:spPr>
          <a:xfrm>
            <a:off x="0" y="1"/>
            <a:ext cx="12192000" cy="5203825"/>
          </a:xfrm>
          <a:custGeom>
            <a:avLst/>
            <a:gdLst/>
            <a:ahLst/>
            <a:cxnLst/>
            <a:rect l="l" t="t" r="r" b="b"/>
            <a:pathLst>
              <a:path w="5760" h="3278" extrusionOk="0">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27" name="Google Shape;27;p4"/>
          <p:cNvSpPr txBox="1">
            <a:spLocks noGrp="1"/>
          </p:cNvSpPr>
          <p:nvPr>
            <p:ph type="title"/>
          </p:nvPr>
        </p:nvSpPr>
        <p:spPr>
          <a:xfrm>
            <a:off x="810000" y="2951396"/>
            <a:ext cx="10561418" cy="14688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r">
              <a:spcBef>
                <a:spcPts val="0"/>
              </a:spcBef>
              <a:spcAft>
                <a:spcPts val="0"/>
              </a:spcAft>
              <a:buSzPts val="1400"/>
              <a:buNone/>
              <a:defRPr sz="48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810000" y="5281201"/>
            <a:ext cx="10561418" cy="43395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r">
              <a:spcBef>
                <a:spcPts val="360"/>
              </a:spcBef>
              <a:spcAft>
                <a:spcPts val="0"/>
              </a:spcAft>
              <a:buSzPts val="1800"/>
              <a:buNone/>
              <a:defRPr sz="18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29" name="Google Shape;29;p4"/>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buNone/>
              <a:defRPr sz="2000">
                <a:solidFill>
                  <a:schemeClr val="accent1"/>
                </a:solidFill>
                <a:latin typeface="Century Gothic"/>
                <a:ea typeface="Century Gothic"/>
                <a:cs typeface="Century Gothic"/>
                <a:sym typeface="Century Gothic"/>
              </a:defRPr>
            </a:lvl1pPr>
            <a:lvl2pPr marL="0" marR="0" lvl="1" indent="0" algn="r">
              <a:spcBef>
                <a:spcPts val="0"/>
              </a:spcBef>
              <a:buNone/>
              <a:defRPr sz="2000">
                <a:solidFill>
                  <a:schemeClr val="accent1"/>
                </a:solidFill>
                <a:latin typeface="Century Gothic"/>
                <a:ea typeface="Century Gothic"/>
                <a:cs typeface="Century Gothic"/>
                <a:sym typeface="Century Gothic"/>
              </a:defRPr>
            </a:lvl2pPr>
            <a:lvl3pPr marL="0" marR="0" lvl="2" indent="0" algn="r">
              <a:spcBef>
                <a:spcPts val="0"/>
              </a:spcBef>
              <a:buNone/>
              <a:defRPr sz="2000">
                <a:solidFill>
                  <a:schemeClr val="accent1"/>
                </a:solidFill>
                <a:latin typeface="Century Gothic"/>
                <a:ea typeface="Century Gothic"/>
                <a:cs typeface="Century Gothic"/>
                <a:sym typeface="Century Gothic"/>
              </a:defRPr>
            </a:lvl3pPr>
            <a:lvl4pPr marL="0" marR="0" lvl="3" indent="0" algn="r">
              <a:spcBef>
                <a:spcPts val="0"/>
              </a:spcBef>
              <a:buNone/>
              <a:defRPr sz="2000">
                <a:solidFill>
                  <a:schemeClr val="accent1"/>
                </a:solidFill>
                <a:latin typeface="Century Gothic"/>
                <a:ea typeface="Century Gothic"/>
                <a:cs typeface="Century Gothic"/>
                <a:sym typeface="Century Gothic"/>
              </a:defRPr>
            </a:lvl4pPr>
            <a:lvl5pPr marL="0" marR="0" lvl="4" indent="0" algn="r">
              <a:spcBef>
                <a:spcPts val="0"/>
              </a:spcBef>
              <a:buNone/>
              <a:defRPr sz="2000">
                <a:solidFill>
                  <a:schemeClr val="accent1"/>
                </a:solidFill>
                <a:latin typeface="Century Gothic"/>
                <a:ea typeface="Century Gothic"/>
                <a:cs typeface="Century Gothic"/>
                <a:sym typeface="Century Gothic"/>
              </a:defRPr>
            </a:lvl5pPr>
            <a:lvl6pPr marL="0" marR="0" lvl="5" indent="0" algn="r">
              <a:spcBef>
                <a:spcPts val="0"/>
              </a:spcBef>
              <a:buNone/>
              <a:defRPr sz="2000">
                <a:solidFill>
                  <a:schemeClr val="accent1"/>
                </a:solidFill>
                <a:latin typeface="Century Gothic"/>
                <a:ea typeface="Century Gothic"/>
                <a:cs typeface="Century Gothic"/>
                <a:sym typeface="Century Gothic"/>
              </a:defRPr>
            </a:lvl6pPr>
            <a:lvl7pPr marL="0" marR="0" lvl="6" indent="0" algn="r">
              <a:spcBef>
                <a:spcPts val="0"/>
              </a:spcBef>
              <a:buNone/>
              <a:defRPr sz="2000">
                <a:solidFill>
                  <a:schemeClr val="accent1"/>
                </a:solidFill>
                <a:latin typeface="Century Gothic"/>
                <a:ea typeface="Century Gothic"/>
                <a:cs typeface="Century Gothic"/>
                <a:sym typeface="Century Gothic"/>
              </a:defRPr>
            </a:lvl7pPr>
            <a:lvl8pPr marL="0" marR="0" lvl="7" indent="0" algn="r">
              <a:spcBef>
                <a:spcPts val="0"/>
              </a:spcBef>
              <a:buNone/>
              <a:defRPr sz="2000">
                <a:solidFill>
                  <a:schemeClr val="accent1"/>
                </a:solidFill>
                <a:latin typeface="Century Gothic"/>
                <a:ea typeface="Century Gothic"/>
                <a:cs typeface="Century Gothic"/>
                <a:sym typeface="Century Gothic"/>
              </a:defRPr>
            </a:lvl8pPr>
            <a:lvl9pPr marL="0" marR="0" lvl="8" indent="0" algn="r">
              <a:spcBef>
                <a:spcPts val="0"/>
              </a:spcBef>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2238373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2"/>
        <p:cNvGrpSpPr/>
        <p:nvPr/>
      </p:nvGrpSpPr>
      <p:grpSpPr>
        <a:xfrm>
          <a:off x="0" y="0"/>
          <a:ext cx="0" cy="0"/>
          <a:chOff x="0" y="0"/>
          <a:chExt cx="0" cy="0"/>
        </a:xfrm>
      </p:grpSpPr>
      <p:sp>
        <p:nvSpPr>
          <p:cNvPr id="33" name="Google Shape;33;p5"/>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34" name="Google Shape;34;p5"/>
          <p:cNvSpPr txBox="1">
            <a:spLocks noGrp="1"/>
          </p:cNvSpPr>
          <p:nvPr>
            <p:ph type="title"/>
          </p:nvPr>
        </p:nvSpPr>
        <p:spPr>
          <a:xfrm>
            <a:off x="809625" y="447675"/>
            <a:ext cx="10572750" cy="969963"/>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18712" y="2222287"/>
            <a:ext cx="5185873" cy="3638763"/>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36" name="Google Shape;36;p5"/>
          <p:cNvSpPr txBox="1">
            <a:spLocks noGrp="1"/>
          </p:cNvSpPr>
          <p:nvPr>
            <p:ph type="body" idx="2"/>
          </p:nvPr>
        </p:nvSpPr>
        <p:spPr>
          <a:xfrm>
            <a:off x="6187415" y="2222287"/>
            <a:ext cx="5194583" cy="3638764"/>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37" name="Google Shape;37;p5"/>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buNone/>
              <a:defRPr sz="2000">
                <a:solidFill>
                  <a:schemeClr val="accent1"/>
                </a:solidFill>
                <a:latin typeface="Century Gothic"/>
                <a:ea typeface="Century Gothic"/>
                <a:cs typeface="Century Gothic"/>
                <a:sym typeface="Century Gothic"/>
              </a:defRPr>
            </a:lvl1pPr>
            <a:lvl2pPr marL="0" marR="0" lvl="1" indent="0" algn="r">
              <a:spcBef>
                <a:spcPts val="0"/>
              </a:spcBef>
              <a:buNone/>
              <a:defRPr sz="2000">
                <a:solidFill>
                  <a:schemeClr val="accent1"/>
                </a:solidFill>
                <a:latin typeface="Century Gothic"/>
                <a:ea typeface="Century Gothic"/>
                <a:cs typeface="Century Gothic"/>
                <a:sym typeface="Century Gothic"/>
              </a:defRPr>
            </a:lvl2pPr>
            <a:lvl3pPr marL="0" marR="0" lvl="2" indent="0" algn="r">
              <a:spcBef>
                <a:spcPts val="0"/>
              </a:spcBef>
              <a:buNone/>
              <a:defRPr sz="2000">
                <a:solidFill>
                  <a:schemeClr val="accent1"/>
                </a:solidFill>
                <a:latin typeface="Century Gothic"/>
                <a:ea typeface="Century Gothic"/>
                <a:cs typeface="Century Gothic"/>
                <a:sym typeface="Century Gothic"/>
              </a:defRPr>
            </a:lvl3pPr>
            <a:lvl4pPr marL="0" marR="0" lvl="3" indent="0" algn="r">
              <a:spcBef>
                <a:spcPts val="0"/>
              </a:spcBef>
              <a:buNone/>
              <a:defRPr sz="2000">
                <a:solidFill>
                  <a:schemeClr val="accent1"/>
                </a:solidFill>
                <a:latin typeface="Century Gothic"/>
                <a:ea typeface="Century Gothic"/>
                <a:cs typeface="Century Gothic"/>
                <a:sym typeface="Century Gothic"/>
              </a:defRPr>
            </a:lvl4pPr>
            <a:lvl5pPr marL="0" marR="0" lvl="4" indent="0" algn="r">
              <a:spcBef>
                <a:spcPts val="0"/>
              </a:spcBef>
              <a:buNone/>
              <a:defRPr sz="2000">
                <a:solidFill>
                  <a:schemeClr val="accent1"/>
                </a:solidFill>
                <a:latin typeface="Century Gothic"/>
                <a:ea typeface="Century Gothic"/>
                <a:cs typeface="Century Gothic"/>
                <a:sym typeface="Century Gothic"/>
              </a:defRPr>
            </a:lvl5pPr>
            <a:lvl6pPr marL="0" marR="0" lvl="5" indent="0" algn="r">
              <a:spcBef>
                <a:spcPts val="0"/>
              </a:spcBef>
              <a:buNone/>
              <a:defRPr sz="2000">
                <a:solidFill>
                  <a:schemeClr val="accent1"/>
                </a:solidFill>
                <a:latin typeface="Century Gothic"/>
                <a:ea typeface="Century Gothic"/>
                <a:cs typeface="Century Gothic"/>
                <a:sym typeface="Century Gothic"/>
              </a:defRPr>
            </a:lvl6pPr>
            <a:lvl7pPr marL="0" marR="0" lvl="6" indent="0" algn="r">
              <a:spcBef>
                <a:spcPts val="0"/>
              </a:spcBef>
              <a:buNone/>
              <a:defRPr sz="2000">
                <a:solidFill>
                  <a:schemeClr val="accent1"/>
                </a:solidFill>
                <a:latin typeface="Century Gothic"/>
                <a:ea typeface="Century Gothic"/>
                <a:cs typeface="Century Gothic"/>
                <a:sym typeface="Century Gothic"/>
              </a:defRPr>
            </a:lvl7pPr>
            <a:lvl8pPr marL="0" marR="0" lvl="7" indent="0" algn="r">
              <a:spcBef>
                <a:spcPts val="0"/>
              </a:spcBef>
              <a:buNone/>
              <a:defRPr sz="2000">
                <a:solidFill>
                  <a:schemeClr val="accent1"/>
                </a:solidFill>
                <a:latin typeface="Century Gothic"/>
                <a:ea typeface="Century Gothic"/>
                <a:cs typeface="Century Gothic"/>
                <a:sym typeface="Century Gothic"/>
              </a:defRPr>
            </a:lvl8pPr>
            <a:lvl9pPr marL="0" marR="0" lvl="8" indent="0" algn="r">
              <a:spcBef>
                <a:spcPts val="0"/>
              </a:spcBef>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954084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0"/>
        <p:cNvGrpSpPr/>
        <p:nvPr/>
      </p:nvGrpSpPr>
      <p:grpSpPr>
        <a:xfrm>
          <a:off x="0" y="0"/>
          <a:ext cx="0" cy="0"/>
          <a:chOff x="0" y="0"/>
          <a:chExt cx="0" cy="0"/>
        </a:xfrm>
      </p:grpSpPr>
      <p:sp>
        <p:nvSpPr>
          <p:cNvPr id="41" name="Google Shape;41;p6"/>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42" name="Google Shape;42;p6"/>
          <p:cNvSpPr txBox="1">
            <a:spLocks noGrp="1"/>
          </p:cNvSpPr>
          <p:nvPr>
            <p:ph type="title"/>
          </p:nvPr>
        </p:nvSpPr>
        <p:spPr>
          <a:xfrm>
            <a:off x="809625" y="447675"/>
            <a:ext cx="10572750" cy="969963"/>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body" idx="1"/>
          </p:nvPr>
        </p:nvSpPr>
        <p:spPr>
          <a:xfrm>
            <a:off x="814728" y="2174875"/>
            <a:ext cx="5189857" cy="576262"/>
          </a:xfrm>
          <a:prstGeom prst="rect">
            <a:avLst/>
          </a:prstGeom>
          <a:noFill/>
          <a:ln>
            <a:noFill/>
          </a:ln>
          <a:effectLst>
            <a:outerShdw blurRad="50800">
              <a:srgbClr val="000000">
                <a:alpha val="40000"/>
              </a:srgbClr>
            </a:outerShdw>
          </a:effectLst>
        </p:spPr>
        <p:txBody>
          <a:bodyPr spcFirstLastPara="1" wrap="square" lIns="91425" tIns="45700" rIns="91425" bIns="45700" anchor="b" anchorCtr="0">
            <a:noAutofit/>
          </a:bodyPr>
          <a:lstStyle>
            <a:lvl1pPr marL="457200" lvl="0" indent="-228600" algn="ctr">
              <a:spcBef>
                <a:spcPts val="400"/>
              </a:spcBef>
              <a:spcAft>
                <a:spcPts val="0"/>
              </a:spcAft>
              <a:buSzPts val="2000"/>
              <a:buNone/>
              <a:defRPr sz="2000" b="0"/>
            </a:lvl1pPr>
            <a:lvl2pPr marL="914400" lvl="1" indent="-228600" algn="l">
              <a:spcBef>
                <a:spcPts val="600"/>
              </a:spcBef>
              <a:spcAft>
                <a:spcPts val="0"/>
              </a:spcAft>
              <a:buSzPts val="2000"/>
              <a:buNone/>
              <a:defRPr sz="2000" b="1"/>
            </a:lvl2pPr>
            <a:lvl3pPr marL="1371600" lvl="2" indent="-228600" algn="l">
              <a:spcBef>
                <a:spcPts val="600"/>
              </a:spcBef>
              <a:spcAft>
                <a:spcPts val="0"/>
              </a:spcAft>
              <a:buSzPts val="1800"/>
              <a:buNone/>
              <a:defRPr sz="1800" b="1"/>
            </a:lvl3pPr>
            <a:lvl4pPr marL="1828800" lvl="3" indent="-228600" algn="l">
              <a:spcBef>
                <a:spcPts val="600"/>
              </a:spcBef>
              <a:spcAft>
                <a:spcPts val="0"/>
              </a:spcAft>
              <a:buSzPts val="1600"/>
              <a:buNone/>
              <a:defRPr sz="1600" b="1"/>
            </a:lvl4pPr>
            <a:lvl5pPr marL="2286000" lvl="4" indent="-228600" algn="l">
              <a:spcBef>
                <a:spcPts val="600"/>
              </a:spcBef>
              <a:spcAft>
                <a:spcPts val="0"/>
              </a:spcAft>
              <a:buSzPts val="1600"/>
              <a:buNone/>
              <a:defRPr sz="1600" b="1"/>
            </a:lvl5pPr>
            <a:lvl6pPr marL="2743200" lvl="5" indent="-228600" algn="l">
              <a:spcBef>
                <a:spcPts val="600"/>
              </a:spcBef>
              <a:spcAft>
                <a:spcPts val="0"/>
              </a:spcAft>
              <a:buSzPts val="1600"/>
              <a:buNone/>
              <a:defRPr sz="1600" b="1"/>
            </a:lvl6pPr>
            <a:lvl7pPr marL="3200400" lvl="6" indent="-228600" algn="l">
              <a:spcBef>
                <a:spcPts val="600"/>
              </a:spcBef>
              <a:spcAft>
                <a:spcPts val="0"/>
              </a:spcAft>
              <a:buSzPts val="1600"/>
              <a:buNone/>
              <a:defRPr sz="1600" b="1"/>
            </a:lvl7pPr>
            <a:lvl8pPr marL="3657600" lvl="7" indent="-228600" algn="l">
              <a:spcBef>
                <a:spcPts val="600"/>
              </a:spcBef>
              <a:spcAft>
                <a:spcPts val="0"/>
              </a:spcAft>
              <a:buSzPts val="1600"/>
              <a:buNone/>
              <a:defRPr sz="1600" b="1"/>
            </a:lvl8pPr>
            <a:lvl9pPr marL="4114800" lvl="8" indent="-228600" algn="l">
              <a:spcBef>
                <a:spcPts val="600"/>
              </a:spcBef>
              <a:spcAft>
                <a:spcPts val="600"/>
              </a:spcAft>
              <a:buSzPts val="1600"/>
              <a:buNone/>
              <a:defRPr sz="1600" b="1"/>
            </a:lvl9pPr>
          </a:lstStyle>
          <a:p>
            <a:endParaRPr/>
          </a:p>
        </p:txBody>
      </p:sp>
      <p:sp>
        <p:nvSpPr>
          <p:cNvPr id="44" name="Google Shape;44;p6"/>
          <p:cNvSpPr txBox="1">
            <a:spLocks noGrp="1"/>
          </p:cNvSpPr>
          <p:nvPr>
            <p:ph type="body" idx="2"/>
          </p:nvPr>
        </p:nvSpPr>
        <p:spPr>
          <a:xfrm>
            <a:off x="814729" y="2751138"/>
            <a:ext cx="5189856" cy="3109913"/>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45" name="Google Shape;45;p6"/>
          <p:cNvSpPr txBox="1">
            <a:spLocks noGrp="1"/>
          </p:cNvSpPr>
          <p:nvPr>
            <p:ph type="body" idx="3"/>
          </p:nvPr>
        </p:nvSpPr>
        <p:spPr>
          <a:xfrm>
            <a:off x="6187415" y="2174875"/>
            <a:ext cx="5194583" cy="576262"/>
          </a:xfrm>
          <a:prstGeom prst="rect">
            <a:avLst/>
          </a:prstGeom>
          <a:noFill/>
          <a:ln>
            <a:noFill/>
          </a:ln>
          <a:effectLst>
            <a:outerShdw blurRad="50800">
              <a:srgbClr val="000000">
                <a:alpha val="40000"/>
              </a:srgbClr>
            </a:outerShdw>
          </a:effectLst>
        </p:spPr>
        <p:txBody>
          <a:bodyPr spcFirstLastPara="1" wrap="square" lIns="91425" tIns="45700" rIns="91425" bIns="45700" anchor="b" anchorCtr="0">
            <a:noAutofit/>
          </a:bodyPr>
          <a:lstStyle>
            <a:lvl1pPr marL="457200" lvl="0" indent="-228600" algn="ctr">
              <a:spcBef>
                <a:spcPts val="400"/>
              </a:spcBef>
              <a:spcAft>
                <a:spcPts val="0"/>
              </a:spcAft>
              <a:buSzPts val="2000"/>
              <a:buNone/>
              <a:defRPr sz="2000" b="0"/>
            </a:lvl1pPr>
            <a:lvl2pPr marL="914400" lvl="1" indent="-228600" algn="l">
              <a:spcBef>
                <a:spcPts val="600"/>
              </a:spcBef>
              <a:spcAft>
                <a:spcPts val="0"/>
              </a:spcAft>
              <a:buSzPts val="2000"/>
              <a:buNone/>
              <a:defRPr sz="2000" b="1"/>
            </a:lvl2pPr>
            <a:lvl3pPr marL="1371600" lvl="2" indent="-228600" algn="l">
              <a:spcBef>
                <a:spcPts val="600"/>
              </a:spcBef>
              <a:spcAft>
                <a:spcPts val="0"/>
              </a:spcAft>
              <a:buSzPts val="1800"/>
              <a:buNone/>
              <a:defRPr sz="1800" b="1"/>
            </a:lvl3pPr>
            <a:lvl4pPr marL="1828800" lvl="3" indent="-228600" algn="l">
              <a:spcBef>
                <a:spcPts val="600"/>
              </a:spcBef>
              <a:spcAft>
                <a:spcPts val="0"/>
              </a:spcAft>
              <a:buSzPts val="1600"/>
              <a:buNone/>
              <a:defRPr sz="1600" b="1"/>
            </a:lvl4pPr>
            <a:lvl5pPr marL="2286000" lvl="4" indent="-228600" algn="l">
              <a:spcBef>
                <a:spcPts val="600"/>
              </a:spcBef>
              <a:spcAft>
                <a:spcPts val="0"/>
              </a:spcAft>
              <a:buSzPts val="1600"/>
              <a:buNone/>
              <a:defRPr sz="1600" b="1"/>
            </a:lvl5pPr>
            <a:lvl6pPr marL="2743200" lvl="5" indent="-228600" algn="l">
              <a:spcBef>
                <a:spcPts val="600"/>
              </a:spcBef>
              <a:spcAft>
                <a:spcPts val="0"/>
              </a:spcAft>
              <a:buSzPts val="1600"/>
              <a:buNone/>
              <a:defRPr sz="1600" b="1"/>
            </a:lvl6pPr>
            <a:lvl7pPr marL="3200400" lvl="6" indent="-228600" algn="l">
              <a:spcBef>
                <a:spcPts val="600"/>
              </a:spcBef>
              <a:spcAft>
                <a:spcPts val="0"/>
              </a:spcAft>
              <a:buSzPts val="1600"/>
              <a:buNone/>
              <a:defRPr sz="1600" b="1"/>
            </a:lvl7pPr>
            <a:lvl8pPr marL="3657600" lvl="7" indent="-228600" algn="l">
              <a:spcBef>
                <a:spcPts val="600"/>
              </a:spcBef>
              <a:spcAft>
                <a:spcPts val="0"/>
              </a:spcAft>
              <a:buSzPts val="1600"/>
              <a:buNone/>
              <a:defRPr sz="1600" b="1"/>
            </a:lvl8pPr>
            <a:lvl9pPr marL="4114800" lvl="8" indent="-228600" algn="l">
              <a:spcBef>
                <a:spcPts val="600"/>
              </a:spcBef>
              <a:spcAft>
                <a:spcPts val="600"/>
              </a:spcAft>
              <a:buSzPts val="1600"/>
              <a:buNone/>
              <a:defRPr sz="1600" b="1"/>
            </a:lvl9pPr>
          </a:lstStyle>
          <a:p>
            <a:endParaRPr/>
          </a:p>
        </p:txBody>
      </p:sp>
      <p:sp>
        <p:nvSpPr>
          <p:cNvPr id="46" name="Google Shape;46;p6"/>
          <p:cNvSpPr txBox="1">
            <a:spLocks noGrp="1"/>
          </p:cNvSpPr>
          <p:nvPr>
            <p:ph type="body" idx="4"/>
          </p:nvPr>
        </p:nvSpPr>
        <p:spPr>
          <a:xfrm>
            <a:off x="6187415" y="2751138"/>
            <a:ext cx="5194583" cy="3109913"/>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47" name="Google Shape;47;p6"/>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buNone/>
              <a:defRPr sz="2000">
                <a:solidFill>
                  <a:schemeClr val="accent1"/>
                </a:solidFill>
                <a:latin typeface="Century Gothic"/>
                <a:ea typeface="Century Gothic"/>
                <a:cs typeface="Century Gothic"/>
                <a:sym typeface="Century Gothic"/>
              </a:defRPr>
            </a:lvl1pPr>
            <a:lvl2pPr marL="0" marR="0" lvl="1" indent="0" algn="r">
              <a:spcBef>
                <a:spcPts val="0"/>
              </a:spcBef>
              <a:buNone/>
              <a:defRPr sz="2000">
                <a:solidFill>
                  <a:schemeClr val="accent1"/>
                </a:solidFill>
                <a:latin typeface="Century Gothic"/>
                <a:ea typeface="Century Gothic"/>
                <a:cs typeface="Century Gothic"/>
                <a:sym typeface="Century Gothic"/>
              </a:defRPr>
            </a:lvl2pPr>
            <a:lvl3pPr marL="0" marR="0" lvl="2" indent="0" algn="r">
              <a:spcBef>
                <a:spcPts val="0"/>
              </a:spcBef>
              <a:buNone/>
              <a:defRPr sz="2000">
                <a:solidFill>
                  <a:schemeClr val="accent1"/>
                </a:solidFill>
                <a:latin typeface="Century Gothic"/>
                <a:ea typeface="Century Gothic"/>
                <a:cs typeface="Century Gothic"/>
                <a:sym typeface="Century Gothic"/>
              </a:defRPr>
            </a:lvl3pPr>
            <a:lvl4pPr marL="0" marR="0" lvl="3" indent="0" algn="r">
              <a:spcBef>
                <a:spcPts val="0"/>
              </a:spcBef>
              <a:buNone/>
              <a:defRPr sz="2000">
                <a:solidFill>
                  <a:schemeClr val="accent1"/>
                </a:solidFill>
                <a:latin typeface="Century Gothic"/>
                <a:ea typeface="Century Gothic"/>
                <a:cs typeface="Century Gothic"/>
                <a:sym typeface="Century Gothic"/>
              </a:defRPr>
            </a:lvl4pPr>
            <a:lvl5pPr marL="0" marR="0" lvl="4" indent="0" algn="r">
              <a:spcBef>
                <a:spcPts val="0"/>
              </a:spcBef>
              <a:buNone/>
              <a:defRPr sz="2000">
                <a:solidFill>
                  <a:schemeClr val="accent1"/>
                </a:solidFill>
                <a:latin typeface="Century Gothic"/>
                <a:ea typeface="Century Gothic"/>
                <a:cs typeface="Century Gothic"/>
                <a:sym typeface="Century Gothic"/>
              </a:defRPr>
            </a:lvl5pPr>
            <a:lvl6pPr marL="0" marR="0" lvl="5" indent="0" algn="r">
              <a:spcBef>
                <a:spcPts val="0"/>
              </a:spcBef>
              <a:buNone/>
              <a:defRPr sz="2000">
                <a:solidFill>
                  <a:schemeClr val="accent1"/>
                </a:solidFill>
                <a:latin typeface="Century Gothic"/>
                <a:ea typeface="Century Gothic"/>
                <a:cs typeface="Century Gothic"/>
                <a:sym typeface="Century Gothic"/>
              </a:defRPr>
            </a:lvl6pPr>
            <a:lvl7pPr marL="0" marR="0" lvl="6" indent="0" algn="r">
              <a:spcBef>
                <a:spcPts val="0"/>
              </a:spcBef>
              <a:buNone/>
              <a:defRPr sz="2000">
                <a:solidFill>
                  <a:schemeClr val="accent1"/>
                </a:solidFill>
                <a:latin typeface="Century Gothic"/>
                <a:ea typeface="Century Gothic"/>
                <a:cs typeface="Century Gothic"/>
                <a:sym typeface="Century Gothic"/>
              </a:defRPr>
            </a:lvl7pPr>
            <a:lvl8pPr marL="0" marR="0" lvl="7" indent="0" algn="r">
              <a:spcBef>
                <a:spcPts val="0"/>
              </a:spcBef>
              <a:buNone/>
              <a:defRPr sz="2000">
                <a:solidFill>
                  <a:schemeClr val="accent1"/>
                </a:solidFill>
                <a:latin typeface="Century Gothic"/>
                <a:ea typeface="Century Gothic"/>
                <a:cs typeface="Century Gothic"/>
                <a:sym typeface="Century Gothic"/>
              </a:defRPr>
            </a:lvl8pPr>
            <a:lvl9pPr marL="0" marR="0" lvl="8" indent="0" algn="r">
              <a:spcBef>
                <a:spcPts val="0"/>
              </a:spcBef>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4195130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it-IT"/>
              <a:t>Fare clic per modificare lo stile del titolo</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9B482E8-6E0E-1B4F-B1FD-C69DB9E858D9}" type="datetimeFigureOut">
              <a:rPr lang="en-US" smtClean="0"/>
              <a:pPr/>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a:p>
        </p:txBody>
      </p:sp>
    </p:spTree>
    <p:extLst>
      <p:ext uri="{BB962C8B-B14F-4D97-AF65-F5344CB8AC3E}">
        <p14:creationId xmlns:p14="http://schemas.microsoft.com/office/powerpoint/2010/main" val="850437436"/>
      </p:ext>
    </p:extLst>
  </p:cSld>
  <p:clrMapOvr>
    <a:masterClrMapping/>
  </p:clrMapOvr>
  <mc:AlternateContent xmlns:mc="http://schemas.openxmlformats.org/markup-compatibility/2006" xmlns:p14="http://schemas.microsoft.com/office/powerpoint/2010/main">
    <mc:Choice Requires="p14">
      <p:transition spd="slow" p14:dur="1500" advClick="0" advTm="7000">
        <p:random/>
      </p:transition>
    </mc:Choice>
    <mc:Fallback xmlns="">
      <p:transition spd="slow" advClick="0" advTm="7000">
        <p:random/>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0"/>
        <p:cNvGrpSpPr/>
        <p:nvPr/>
      </p:nvGrpSpPr>
      <p:grpSpPr>
        <a:xfrm>
          <a:off x="0" y="0"/>
          <a:ext cx="0" cy="0"/>
          <a:chOff x="0" y="0"/>
          <a:chExt cx="0" cy="0"/>
        </a:xfrm>
      </p:grpSpPr>
      <p:sp>
        <p:nvSpPr>
          <p:cNvPr id="51" name="Google Shape;51;p7"/>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52" name="Google Shape;52;p7"/>
          <p:cNvSpPr txBox="1">
            <a:spLocks noGrp="1"/>
          </p:cNvSpPr>
          <p:nvPr>
            <p:ph type="title"/>
          </p:nvPr>
        </p:nvSpPr>
        <p:spPr>
          <a:xfrm>
            <a:off x="809625" y="447675"/>
            <a:ext cx="10572750" cy="969963"/>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7"/>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buNone/>
              <a:defRPr sz="2000">
                <a:solidFill>
                  <a:schemeClr val="accent1"/>
                </a:solidFill>
                <a:latin typeface="Century Gothic"/>
                <a:ea typeface="Century Gothic"/>
                <a:cs typeface="Century Gothic"/>
                <a:sym typeface="Century Gothic"/>
              </a:defRPr>
            </a:lvl1pPr>
            <a:lvl2pPr marL="0" marR="0" lvl="1" indent="0" algn="r">
              <a:spcBef>
                <a:spcPts val="0"/>
              </a:spcBef>
              <a:buNone/>
              <a:defRPr sz="2000">
                <a:solidFill>
                  <a:schemeClr val="accent1"/>
                </a:solidFill>
                <a:latin typeface="Century Gothic"/>
                <a:ea typeface="Century Gothic"/>
                <a:cs typeface="Century Gothic"/>
                <a:sym typeface="Century Gothic"/>
              </a:defRPr>
            </a:lvl2pPr>
            <a:lvl3pPr marL="0" marR="0" lvl="2" indent="0" algn="r">
              <a:spcBef>
                <a:spcPts val="0"/>
              </a:spcBef>
              <a:buNone/>
              <a:defRPr sz="2000">
                <a:solidFill>
                  <a:schemeClr val="accent1"/>
                </a:solidFill>
                <a:latin typeface="Century Gothic"/>
                <a:ea typeface="Century Gothic"/>
                <a:cs typeface="Century Gothic"/>
                <a:sym typeface="Century Gothic"/>
              </a:defRPr>
            </a:lvl3pPr>
            <a:lvl4pPr marL="0" marR="0" lvl="3" indent="0" algn="r">
              <a:spcBef>
                <a:spcPts val="0"/>
              </a:spcBef>
              <a:buNone/>
              <a:defRPr sz="2000">
                <a:solidFill>
                  <a:schemeClr val="accent1"/>
                </a:solidFill>
                <a:latin typeface="Century Gothic"/>
                <a:ea typeface="Century Gothic"/>
                <a:cs typeface="Century Gothic"/>
                <a:sym typeface="Century Gothic"/>
              </a:defRPr>
            </a:lvl4pPr>
            <a:lvl5pPr marL="0" marR="0" lvl="4" indent="0" algn="r">
              <a:spcBef>
                <a:spcPts val="0"/>
              </a:spcBef>
              <a:buNone/>
              <a:defRPr sz="2000">
                <a:solidFill>
                  <a:schemeClr val="accent1"/>
                </a:solidFill>
                <a:latin typeface="Century Gothic"/>
                <a:ea typeface="Century Gothic"/>
                <a:cs typeface="Century Gothic"/>
                <a:sym typeface="Century Gothic"/>
              </a:defRPr>
            </a:lvl5pPr>
            <a:lvl6pPr marL="0" marR="0" lvl="5" indent="0" algn="r">
              <a:spcBef>
                <a:spcPts val="0"/>
              </a:spcBef>
              <a:buNone/>
              <a:defRPr sz="2000">
                <a:solidFill>
                  <a:schemeClr val="accent1"/>
                </a:solidFill>
                <a:latin typeface="Century Gothic"/>
                <a:ea typeface="Century Gothic"/>
                <a:cs typeface="Century Gothic"/>
                <a:sym typeface="Century Gothic"/>
              </a:defRPr>
            </a:lvl6pPr>
            <a:lvl7pPr marL="0" marR="0" lvl="6" indent="0" algn="r">
              <a:spcBef>
                <a:spcPts val="0"/>
              </a:spcBef>
              <a:buNone/>
              <a:defRPr sz="2000">
                <a:solidFill>
                  <a:schemeClr val="accent1"/>
                </a:solidFill>
                <a:latin typeface="Century Gothic"/>
                <a:ea typeface="Century Gothic"/>
                <a:cs typeface="Century Gothic"/>
                <a:sym typeface="Century Gothic"/>
              </a:defRPr>
            </a:lvl7pPr>
            <a:lvl8pPr marL="0" marR="0" lvl="7" indent="0" algn="r">
              <a:spcBef>
                <a:spcPts val="0"/>
              </a:spcBef>
              <a:buNone/>
              <a:defRPr sz="2000">
                <a:solidFill>
                  <a:schemeClr val="accent1"/>
                </a:solidFill>
                <a:latin typeface="Century Gothic"/>
                <a:ea typeface="Century Gothic"/>
                <a:cs typeface="Century Gothic"/>
                <a:sym typeface="Century Gothic"/>
              </a:defRPr>
            </a:lvl8pPr>
            <a:lvl9pPr marL="0" marR="0" lvl="8" indent="0" algn="r">
              <a:spcBef>
                <a:spcPts val="0"/>
              </a:spcBef>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3814516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56"/>
        <p:cNvGrpSpPr/>
        <p:nvPr/>
      </p:nvGrpSpPr>
      <p:grpSpPr>
        <a:xfrm>
          <a:off x="0" y="0"/>
          <a:ext cx="0" cy="0"/>
          <a:chOff x="0" y="0"/>
          <a:chExt cx="0" cy="0"/>
        </a:xfrm>
      </p:grpSpPr>
      <p:sp>
        <p:nvSpPr>
          <p:cNvPr id="57" name="Google Shape;57;p8"/>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8"/>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buNone/>
              <a:defRPr sz="2000">
                <a:solidFill>
                  <a:schemeClr val="accent1"/>
                </a:solidFill>
                <a:latin typeface="Century Gothic"/>
                <a:ea typeface="Century Gothic"/>
                <a:cs typeface="Century Gothic"/>
                <a:sym typeface="Century Gothic"/>
              </a:defRPr>
            </a:lvl1pPr>
            <a:lvl2pPr marL="0" marR="0" lvl="1" indent="0" algn="r">
              <a:spcBef>
                <a:spcPts val="0"/>
              </a:spcBef>
              <a:buNone/>
              <a:defRPr sz="2000">
                <a:solidFill>
                  <a:schemeClr val="accent1"/>
                </a:solidFill>
                <a:latin typeface="Century Gothic"/>
                <a:ea typeface="Century Gothic"/>
                <a:cs typeface="Century Gothic"/>
                <a:sym typeface="Century Gothic"/>
              </a:defRPr>
            </a:lvl2pPr>
            <a:lvl3pPr marL="0" marR="0" lvl="2" indent="0" algn="r">
              <a:spcBef>
                <a:spcPts val="0"/>
              </a:spcBef>
              <a:buNone/>
              <a:defRPr sz="2000">
                <a:solidFill>
                  <a:schemeClr val="accent1"/>
                </a:solidFill>
                <a:latin typeface="Century Gothic"/>
                <a:ea typeface="Century Gothic"/>
                <a:cs typeface="Century Gothic"/>
                <a:sym typeface="Century Gothic"/>
              </a:defRPr>
            </a:lvl3pPr>
            <a:lvl4pPr marL="0" marR="0" lvl="3" indent="0" algn="r">
              <a:spcBef>
                <a:spcPts val="0"/>
              </a:spcBef>
              <a:buNone/>
              <a:defRPr sz="2000">
                <a:solidFill>
                  <a:schemeClr val="accent1"/>
                </a:solidFill>
                <a:latin typeface="Century Gothic"/>
                <a:ea typeface="Century Gothic"/>
                <a:cs typeface="Century Gothic"/>
                <a:sym typeface="Century Gothic"/>
              </a:defRPr>
            </a:lvl4pPr>
            <a:lvl5pPr marL="0" marR="0" lvl="4" indent="0" algn="r">
              <a:spcBef>
                <a:spcPts val="0"/>
              </a:spcBef>
              <a:buNone/>
              <a:defRPr sz="2000">
                <a:solidFill>
                  <a:schemeClr val="accent1"/>
                </a:solidFill>
                <a:latin typeface="Century Gothic"/>
                <a:ea typeface="Century Gothic"/>
                <a:cs typeface="Century Gothic"/>
                <a:sym typeface="Century Gothic"/>
              </a:defRPr>
            </a:lvl5pPr>
            <a:lvl6pPr marL="0" marR="0" lvl="5" indent="0" algn="r">
              <a:spcBef>
                <a:spcPts val="0"/>
              </a:spcBef>
              <a:buNone/>
              <a:defRPr sz="2000">
                <a:solidFill>
                  <a:schemeClr val="accent1"/>
                </a:solidFill>
                <a:latin typeface="Century Gothic"/>
                <a:ea typeface="Century Gothic"/>
                <a:cs typeface="Century Gothic"/>
                <a:sym typeface="Century Gothic"/>
              </a:defRPr>
            </a:lvl6pPr>
            <a:lvl7pPr marL="0" marR="0" lvl="6" indent="0" algn="r">
              <a:spcBef>
                <a:spcPts val="0"/>
              </a:spcBef>
              <a:buNone/>
              <a:defRPr sz="2000">
                <a:solidFill>
                  <a:schemeClr val="accent1"/>
                </a:solidFill>
                <a:latin typeface="Century Gothic"/>
                <a:ea typeface="Century Gothic"/>
                <a:cs typeface="Century Gothic"/>
                <a:sym typeface="Century Gothic"/>
              </a:defRPr>
            </a:lvl7pPr>
            <a:lvl8pPr marL="0" marR="0" lvl="7" indent="0" algn="r">
              <a:spcBef>
                <a:spcPts val="0"/>
              </a:spcBef>
              <a:buNone/>
              <a:defRPr sz="2000">
                <a:solidFill>
                  <a:schemeClr val="accent1"/>
                </a:solidFill>
                <a:latin typeface="Century Gothic"/>
                <a:ea typeface="Century Gothic"/>
                <a:cs typeface="Century Gothic"/>
                <a:sym typeface="Century Gothic"/>
              </a:defRPr>
            </a:lvl8pPr>
            <a:lvl9pPr marL="0" marR="0" lvl="8" indent="0" algn="r">
              <a:spcBef>
                <a:spcPts val="0"/>
              </a:spcBef>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112250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60"/>
        <p:cNvGrpSpPr/>
        <p:nvPr/>
      </p:nvGrpSpPr>
      <p:grpSpPr>
        <a:xfrm>
          <a:off x="0" y="0"/>
          <a:ext cx="0" cy="0"/>
          <a:chOff x="0" y="0"/>
          <a:chExt cx="0" cy="0"/>
        </a:xfrm>
      </p:grpSpPr>
      <p:sp>
        <p:nvSpPr>
          <p:cNvPr id="61" name="Google Shape;61;p9"/>
          <p:cNvSpPr/>
          <p:nvPr/>
        </p:nvSpPr>
        <p:spPr>
          <a:xfrm>
            <a:off x="1073151" y="446087"/>
            <a:ext cx="3547533" cy="1814651"/>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62" name="Google Shape;62;p9"/>
          <p:cNvSpPr txBox="1">
            <a:spLocks noGrp="1"/>
          </p:cNvSpPr>
          <p:nvPr>
            <p:ph type="title"/>
          </p:nvPr>
        </p:nvSpPr>
        <p:spPr>
          <a:xfrm>
            <a:off x="1073151" y="446088"/>
            <a:ext cx="3547533" cy="1618396"/>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body" idx="1"/>
          </p:nvPr>
        </p:nvSpPr>
        <p:spPr>
          <a:xfrm>
            <a:off x="4855633" y="446088"/>
            <a:ext cx="6252633" cy="5414963"/>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64" name="Google Shape;64;p9"/>
          <p:cNvSpPr txBox="1">
            <a:spLocks noGrp="1"/>
          </p:cNvSpPr>
          <p:nvPr>
            <p:ph type="body" idx="2"/>
          </p:nvPr>
        </p:nvSpPr>
        <p:spPr>
          <a:xfrm>
            <a:off x="1073151" y="2260738"/>
            <a:ext cx="3547533" cy="3600311"/>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228600" algn="l">
              <a:spcBef>
                <a:spcPts val="280"/>
              </a:spcBef>
              <a:spcAft>
                <a:spcPts val="0"/>
              </a:spcAft>
              <a:buSzPts val="1400"/>
              <a:buNone/>
              <a:defRPr sz="14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65" name="Google Shape;65;p9"/>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9"/>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9"/>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buNone/>
              <a:defRPr sz="2000">
                <a:solidFill>
                  <a:schemeClr val="accent1"/>
                </a:solidFill>
                <a:latin typeface="Century Gothic"/>
                <a:ea typeface="Century Gothic"/>
                <a:cs typeface="Century Gothic"/>
                <a:sym typeface="Century Gothic"/>
              </a:defRPr>
            </a:lvl1pPr>
            <a:lvl2pPr marL="0" marR="0" lvl="1" indent="0" algn="r">
              <a:spcBef>
                <a:spcPts val="0"/>
              </a:spcBef>
              <a:buNone/>
              <a:defRPr sz="2000">
                <a:solidFill>
                  <a:schemeClr val="accent1"/>
                </a:solidFill>
                <a:latin typeface="Century Gothic"/>
                <a:ea typeface="Century Gothic"/>
                <a:cs typeface="Century Gothic"/>
                <a:sym typeface="Century Gothic"/>
              </a:defRPr>
            </a:lvl2pPr>
            <a:lvl3pPr marL="0" marR="0" lvl="2" indent="0" algn="r">
              <a:spcBef>
                <a:spcPts val="0"/>
              </a:spcBef>
              <a:buNone/>
              <a:defRPr sz="2000">
                <a:solidFill>
                  <a:schemeClr val="accent1"/>
                </a:solidFill>
                <a:latin typeface="Century Gothic"/>
                <a:ea typeface="Century Gothic"/>
                <a:cs typeface="Century Gothic"/>
                <a:sym typeface="Century Gothic"/>
              </a:defRPr>
            </a:lvl3pPr>
            <a:lvl4pPr marL="0" marR="0" lvl="3" indent="0" algn="r">
              <a:spcBef>
                <a:spcPts val="0"/>
              </a:spcBef>
              <a:buNone/>
              <a:defRPr sz="2000">
                <a:solidFill>
                  <a:schemeClr val="accent1"/>
                </a:solidFill>
                <a:latin typeface="Century Gothic"/>
                <a:ea typeface="Century Gothic"/>
                <a:cs typeface="Century Gothic"/>
                <a:sym typeface="Century Gothic"/>
              </a:defRPr>
            </a:lvl4pPr>
            <a:lvl5pPr marL="0" marR="0" lvl="4" indent="0" algn="r">
              <a:spcBef>
                <a:spcPts val="0"/>
              </a:spcBef>
              <a:buNone/>
              <a:defRPr sz="2000">
                <a:solidFill>
                  <a:schemeClr val="accent1"/>
                </a:solidFill>
                <a:latin typeface="Century Gothic"/>
                <a:ea typeface="Century Gothic"/>
                <a:cs typeface="Century Gothic"/>
                <a:sym typeface="Century Gothic"/>
              </a:defRPr>
            </a:lvl5pPr>
            <a:lvl6pPr marL="0" marR="0" lvl="5" indent="0" algn="r">
              <a:spcBef>
                <a:spcPts val="0"/>
              </a:spcBef>
              <a:buNone/>
              <a:defRPr sz="2000">
                <a:solidFill>
                  <a:schemeClr val="accent1"/>
                </a:solidFill>
                <a:latin typeface="Century Gothic"/>
                <a:ea typeface="Century Gothic"/>
                <a:cs typeface="Century Gothic"/>
                <a:sym typeface="Century Gothic"/>
              </a:defRPr>
            </a:lvl6pPr>
            <a:lvl7pPr marL="0" marR="0" lvl="6" indent="0" algn="r">
              <a:spcBef>
                <a:spcPts val="0"/>
              </a:spcBef>
              <a:buNone/>
              <a:defRPr sz="2000">
                <a:solidFill>
                  <a:schemeClr val="accent1"/>
                </a:solidFill>
                <a:latin typeface="Century Gothic"/>
                <a:ea typeface="Century Gothic"/>
                <a:cs typeface="Century Gothic"/>
                <a:sym typeface="Century Gothic"/>
              </a:defRPr>
            </a:lvl7pPr>
            <a:lvl8pPr marL="0" marR="0" lvl="7" indent="0" algn="r">
              <a:spcBef>
                <a:spcPts val="0"/>
              </a:spcBef>
              <a:buNone/>
              <a:defRPr sz="2000">
                <a:solidFill>
                  <a:schemeClr val="accent1"/>
                </a:solidFill>
                <a:latin typeface="Century Gothic"/>
                <a:ea typeface="Century Gothic"/>
                <a:cs typeface="Century Gothic"/>
                <a:sym typeface="Century Gothic"/>
              </a:defRPr>
            </a:lvl8pPr>
            <a:lvl9pPr marL="0" marR="0" lvl="8" indent="0" algn="r">
              <a:spcBef>
                <a:spcPts val="0"/>
              </a:spcBef>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2559297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814728" y="727522"/>
            <a:ext cx="4852988" cy="1617163"/>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a:spLocks noGrp="1"/>
          </p:cNvSpPr>
          <p:nvPr>
            <p:ph type="pic" idx="2"/>
          </p:nvPr>
        </p:nvSpPr>
        <p:spPr>
          <a:xfrm>
            <a:off x="6098117" y="0"/>
            <a:ext cx="6093883" cy="68580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lvl1pPr marR="0" lvl="0" algn="ctr" rtl="0">
              <a:spcBef>
                <a:spcPts val="28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1pPr>
            <a:lvl2pPr marR="0" lvl="1" algn="l" rtl="0">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R="0" lvl="2" algn="l" rtl="0">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R="0" lvl="3"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R="0" lvl="4"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R="0" lvl="5"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R="0" lvl="6"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R="0" lvl="7"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R="0" lvl="8" algn="l" rtl="0">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71" name="Google Shape;71;p10"/>
          <p:cNvSpPr txBox="1">
            <a:spLocks noGrp="1"/>
          </p:cNvSpPr>
          <p:nvPr>
            <p:ph type="body" idx="1"/>
          </p:nvPr>
        </p:nvSpPr>
        <p:spPr>
          <a:xfrm>
            <a:off x="814728" y="2344684"/>
            <a:ext cx="4852988" cy="351636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spcBef>
                <a:spcPts val="240"/>
              </a:spcBef>
              <a:spcAft>
                <a:spcPts val="0"/>
              </a:spcAft>
              <a:buSzPts val="1200"/>
              <a:buNone/>
              <a:defRPr sz="12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72" name="Google Shape;72;p10"/>
          <p:cNvSpPr txBox="1">
            <a:spLocks noGrp="1"/>
          </p:cNvSpPr>
          <p:nvPr>
            <p:ph type="dt" idx="10"/>
          </p:nvPr>
        </p:nvSpPr>
        <p:spPr>
          <a:xfrm>
            <a:off x="3886200" y="6042025"/>
            <a:ext cx="9763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0"/>
          <p:cNvSpPr txBox="1">
            <a:spLocks noGrp="1"/>
          </p:cNvSpPr>
          <p:nvPr>
            <p:ph type="ftr" idx="11"/>
          </p:nvPr>
        </p:nvSpPr>
        <p:spPr>
          <a:xfrm>
            <a:off x="590550" y="6042025"/>
            <a:ext cx="329565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0"/>
          <p:cNvSpPr txBox="1">
            <a:spLocks noGrp="1"/>
          </p:cNvSpPr>
          <p:nvPr>
            <p:ph type="sldNum" idx="12"/>
          </p:nvPr>
        </p:nvSpPr>
        <p:spPr>
          <a:xfrm>
            <a:off x="48625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buNone/>
              <a:defRPr sz="2000">
                <a:solidFill>
                  <a:schemeClr val="accent1"/>
                </a:solidFill>
                <a:latin typeface="Century Gothic"/>
                <a:ea typeface="Century Gothic"/>
                <a:cs typeface="Century Gothic"/>
                <a:sym typeface="Century Gothic"/>
              </a:defRPr>
            </a:lvl1pPr>
            <a:lvl2pPr marL="0" marR="0" lvl="1" indent="0" algn="r">
              <a:spcBef>
                <a:spcPts val="0"/>
              </a:spcBef>
              <a:buNone/>
              <a:defRPr sz="2000">
                <a:solidFill>
                  <a:schemeClr val="accent1"/>
                </a:solidFill>
                <a:latin typeface="Century Gothic"/>
                <a:ea typeface="Century Gothic"/>
                <a:cs typeface="Century Gothic"/>
                <a:sym typeface="Century Gothic"/>
              </a:defRPr>
            </a:lvl2pPr>
            <a:lvl3pPr marL="0" marR="0" lvl="2" indent="0" algn="r">
              <a:spcBef>
                <a:spcPts val="0"/>
              </a:spcBef>
              <a:buNone/>
              <a:defRPr sz="2000">
                <a:solidFill>
                  <a:schemeClr val="accent1"/>
                </a:solidFill>
                <a:latin typeface="Century Gothic"/>
                <a:ea typeface="Century Gothic"/>
                <a:cs typeface="Century Gothic"/>
                <a:sym typeface="Century Gothic"/>
              </a:defRPr>
            </a:lvl3pPr>
            <a:lvl4pPr marL="0" marR="0" lvl="3" indent="0" algn="r">
              <a:spcBef>
                <a:spcPts val="0"/>
              </a:spcBef>
              <a:buNone/>
              <a:defRPr sz="2000">
                <a:solidFill>
                  <a:schemeClr val="accent1"/>
                </a:solidFill>
                <a:latin typeface="Century Gothic"/>
                <a:ea typeface="Century Gothic"/>
                <a:cs typeface="Century Gothic"/>
                <a:sym typeface="Century Gothic"/>
              </a:defRPr>
            </a:lvl4pPr>
            <a:lvl5pPr marL="0" marR="0" lvl="4" indent="0" algn="r">
              <a:spcBef>
                <a:spcPts val="0"/>
              </a:spcBef>
              <a:buNone/>
              <a:defRPr sz="2000">
                <a:solidFill>
                  <a:schemeClr val="accent1"/>
                </a:solidFill>
                <a:latin typeface="Century Gothic"/>
                <a:ea typeface="Century Gothic"/>
                <a:cs typeface="Century Gothic"/>
                <a:sym typeface="Century Gothic"/>
              </a:defRPr>
            </a:lvl5pPr>
            <a:lvl6pPr marL="0" marR="0" lvl="5" indent="0" algn="r">
              <a:spcBef>
                <a:spcPts val="0"/>
              </a:spcBef>
              <a:buNone/>
              <a:defRPr sz="2000">
                <a:solidFill>
                  <a:schemeClr val="accent1"/>
                </a:solidFill>
                <a:latin typeface="Century Gothic"/>
                <a:ea typeface="Century Gothic"/>
                <a:cs typeface="Century Gothic"/>
                <a:sym typeface="Century Gothic"/>
              </a:defRPr>
            </a:lvl6pPr>
            <a:lvl7pPr marL="0" marR="0" lvl="6" indent="0" algn="r">
              <a:spcBef>
                <a:spcPts val="0"/>
              </a:spcBef>
              <a:buNone/>
              <a:defRPr sz="2000">
                <a:solidFill>
                  <a:schemeClr val="accent1"/>
                </a:solidFill>
                <a:latin typeface="Century Gothic"/>
                <a:ea typeface="Century Gothic"/>
                <a:cs typeface="Century Gothic"/>
                <a:sym typeface="Century Gothic"/>
              </a:defRPr>
            </a:lvl7pPr>
            <a:lvl8pPr marL="0" marR="0" lvl="7" indent="0" algn="r">
              <a:spcBef>
                <a:spcPts val="0"/>
              </a:spcBef>
              <a:buNone/>
              <a:defRPr sz="2000">
                <a:solidFill>
                  <a:schemeClr val="accent1"/>
                </a:solidFill>
                <a:latin typeface="Century Gothic"/>
                <a:ea typeface="Century Gothic"/>
                <a:cs typeface="Century Gothic"/>
                <a:sym typeface="Century Gothic"/>
              </a:defRPr>
            </a:lvl8pPr>
            <a:lvl9pPr marL="0" marR="0" lvl="8" indent="0" algn="r">
              <a:spcBef>
                <a:spcPts val="0"/>
              </a:spcBef>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1732749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magen panorámica con descripción">
  <p:cSld name="Imagen panorámica con descripción">
    <p:spTree>
      <p:nvGrpSpPr>
        <p:cNvPr id="1" name="Shape 75"/>
        <p:cNvGrpSpPr/>
        <p:nvPr/>
      </p:nvGrpSpPr>
      <p:grpSpPr>
        <a:xfrm>
          <a:off x="0" y="0"/>
          <a:ext cx="0" cy="0"/>
          <a:chOff x="0" y="0"/>
          <a:chExt cx="0" cy="0"/>
        </a:xfrm>
      </p:grpSpPr>
      <p:sp>
        <p:nvSpPr>
          <p:cNvPr id="76" name="Google Shape;76;p11"/>
          <p:cNvSpPr txBox="1">
            <a:spLocks noGrp="1"/>
          </p:cNvSpPr>
          <p:nvPr>
            <p:ph type="title"/>
          </p:nvPr>
        </p:nvSpPr>
        <p:spPr>
          <a:xfrm>
            <a:off x="810000" y="4800600"/>
            <a:ext cx="10561418" cy="566738"/>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a:spLocks noGrp="1"/>
          </p:cNvSpPr>
          <p:nvPr>
            <p:ph type="pic" idx="2"/>
          </p:nvPr>
        </p:nvSpPr>
        <p:spPr>
          <a:xfrm>
            <a:off x="0" y="0"/>
            <a:ext cx="12192000" cy="4800600"/>
          </a:xfrm>
          <a:prstGeom prst="rect">
            <a:avLst/>
          </a:prstGeom>
          <a:noFill/>
          <a:ln w="9525" cap="rnd" cmpd="sng">
            <a:solidFill>
              <a:schemeClr val="lt2"/>
            </a:solidFill>
            <a:prstDash val="solid"/>
            <a:round/>
            <a:headEnd type="none" w="sm" len="sm"/>
            <a:tailEnd type="none" w="sm" len="sm"/>
          </a:ln>
          <a:effectLst>
            <a:outerShdw blurRad="50800">
              <a:srgbClr val="000000">
                <a:alpha val="40000"/>
              </a:srgbClr>
            </a:outerShdw>
          </a:effectLst>
        </p:spPr>
        <p:txBody>
          <a:bodyPr spcFirstLastPara="1" wrap="square" lIns="91425" tIns="45700" rIns="91425" bIns="45700" anchor="t" anchorCtr="0">
            <a:noAutofit/>
          </a:bodyPr>
          <a:lstStyle>
            <a:lvl1pPr marR="0" lvl="0" algn="ctr" rtl="0">
              <a:spcBef>
                <a:spcPts val="320"/>
              </a:spcBef>
              <a:spcAft>
                <a:spcPts val="0"/>
              </a:spcAft>
              <a:buClr>
                <a:schemeClr val="accent1"/>
              </a:buClr>
              <a:buSzPts val="160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R="0" lvl="2" algn="l" rtl="0">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R="0" lvl="3"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R="0" lvl="4"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R="0" lvl="5"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R="0" lvl="6"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R="0" lvl="7"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R="0" lvl="8" algn="l" rtl="0">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78" name="Google Shape;78;p11"/>
          <p:cNvSpPr txBox="1">
            <a:spLocks noGrp="1"/>
          </p:cNvSpPr>
          <p:nvPr>
            <p:ph type="body" idx="1"/>
          </p:nvPr>
        </p:nvSpPr>
        <p:spPr>
          <a:xfrm>
            <a:off x="810000" y="5367338"/>
            <a:ext cx="10561418" cy="493712"/>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228600" algn="l">
              <a:spcBef>
                <a:spcPts val="240"/>
              </a:spcBef>
              <a:spcAft>
                <a:spcPts val="0"/>
              </a:spcAft>
              <a:buSzPts val="1200"/>
              <a:buNone/>
              <a:defRPr sz="12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79" name="Google Shape;79;p11"/>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1"/>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1"/>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buNone/>
              <a:defRPr sz="2000">
                <a:solidFill>
                  <a:schemeClr val="accent1"/>
                </a:solidFill>
                <a:latin typeface="Century Gothic"/>
                <a:ea typeface="Century Gothic"/>
                <a:cs typeface="Century Gothic"/>
                <a:sym typeface="Century Gothic"/>
              </a:defRPr>
            </a:lvl1pPr>
            <a:lvl2pPr marL="0" marR="0" lvl="1" indent="0" algn="r">
              <a:spcBef>
                <a:spcPts val="0"/>
              </a:spcBef>
              <a:buNone/>
              <a:defRPr sz="2000">
                <a:solidFill>
                  <a:schemeClr val="accent1"/>
                </a:solidFill>
                <a:latin typeface="Century Gothic"/>
                <a:ea typeface="Century Gothic"/>
                <a:cs typeface="Century Gothic"/>
                <a:sym typeface="Century Gothic"/>
              </a:defRPr>
            </a:lvl2pPr>
            <a:lvl3pPr marL="0" marR="0" lvl="2" indent="0" algn="r">
              <a:spcBef>
                <a:spcPts val="0"/>
              </a:spcBef>
              <a:buNone/>
              <a:defRPr sz="2000">
                <a:solidFill>
                  <a:schemeClr val="accent1"/>
                </a:solidFill>
                <a:latin typeface="Century Gothic"/>
                <a:ea typeface="Century Gothic"/>
                <a:cs typeface="Century Gothic"/>
                <a:sym typeface="Century Gothic"/>
              </a:defRPr>
            </a:lvl3pPr>
            <a:lvl4pPr marL="0" marR="0" lvl="3" indent="0" algn="r">
              <a:spcBef>
                <a:spcPts val="0"/>
              </a:spcBef>
              <a:buNone/>
              <a:defRPr sz="2000">
                <a:solidFill>
                  <a:schemeClr val="accent1"/>
                </a:solidFill>
                <a:latin typeface="Century Gothic"/>
                <a:ea typeface="Century Gothic"/>
                <a:cs typeface="Century Gothic"/>
                <a:sym typeface="Century Gothic"/>
              </a:defRPr>
            </a:lvl4pPr>
            <a:lvl5pPr marL="0" marR="0" lvl="4" indent="0" algn="r">
              <a:spcBef>
                <a:spcPts val="0"/>
              </a:spcBef>
              <a:buNone/>
              <a:defRPr sz="2000">
                <a:solidFill>
                  <a:schemeClr val="accent1"/>
                </a:solidFill>
                <a:latin typeface="Century Gothic"/>
                <a:ea typeface="Century Gothic"/>
                <a:cs typeface="Century Gothic"/>
                <a:sym typeface="Century Gothic"/>
              </a:defRPr>
            </a:lvl5pPr>
            <a:lvl6pPr marL="0" marR="0" lvl="5" indent="0" algn="r">
              <a:spcBef>
                <a:spcPts val="0"/>
              </a:spcBef>
              <a:buNone/>
              <a:defRPr sz="2000">
                <a:solidFill>
                  <a:schemeClr val="accent1"/>
                </a:solidFill>
                <a:latin typeface="Century Gothic"/>
                <a:ea typeface="Century Gothic"/>
                <a:cs typeface="Century Gothic"/>
                <a:sym typeface="Century Gothic"/>
              </a:defRPr>
            </a:lvl6pPr>
            <a:lvl7pPr marL="0" marR="0" lvl="6" indent="0" algn="r">
              <a:spcBef>
                <a:spcPts val="0"/>
              </a:spcBef>
              <a:buNone/>
              <a:defRPr sz="2000">
                <a:solidFill>
                  <a:schemeClr val="accent1"/>
                </a:solidFill>
                <a:latin typeface="Century Gothic"/>
                <a:ea typeface="Century Gothic"/>
                <a:cs typeface="Century Gothic"/>
                <a:sym typeface="Century Gothic"/>
              </a:defRPr>
            </a:lvl7pPr>
            <a:lvl8pPr marL="0" marR="0" lvl="7" indent="0" algn="r">
              <a:spcBef>
                <a:spcPts val="0"/>
              </a:spcBef>
              <a:buNone/>
              <a:defRPr sz="2000">
                <a:solidFill>
                  <a:schemeClr val="accent1"/>
                </a:solidFill>
                <a:latin typeface="Century Gothic"/>
                <a:ea typeface="Century Gothic"/>
                <a:cs typeface="Century Gothic"/>
                <a:sym typeface="Century Gothic"/>
              </a:defRPr>
            </a:lvl8pPr>
            <a:lvl9pPr marL="0" marR="0" lvl="8" indent="0" algn="r">
              <a:spcBef>
                <a:spcPts val="0"/>
              </a:spcBef>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1292277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ita con descripción">
  <p:cSld name="Cita con descripción">
    <p:spTree>
      <p:nvGrpSpPr>
        <p:cNvPr id="1" name="Shape 82"/>
        <p:cNvGrpSpPr/>
        <p:nvPr/>
      </p:nvGrpSpPr>
      <p:grpSpPr>
        <a:xfrm>
          <a:off x="0" y="0"/>
          <a:ext cx="0" cy="0"/>
          <a:chOff x="0" y="0"/>
          <a:chExt cx="0" cy="0"/>
        </a:xfrm>
      </p:grpSpPr>
      <p:sp>
        <p:nvSpPr>
          <p:cNvPr id="83" name="Google Shape;83;p12"/>
          <p:cNvSpPr/>
          <p:nvPr/>
        </p:nvSpPr>
        <p:spPr>
          <a:xfrm>
            <a:off x="631697" y="1081456"/>
            <a:ext cx="6332416" cy="3239188"/>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84" name="Google Shape;84;p12"/>
          <p:cNvSpPr txBox="1">
            <a:spLocks noGrp="1"/>
          </p:cNvSpPr>
          <p:nvPr>
            <p:ph type="title"/>
          </p:nvPr>
        </p:nvSpPr>
        <p:spPr>
          <a:xfrm>
            <a:off x="850985" y="1238502"/>
            <a:ext cx="5893840" cy="2645912"/>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sz="42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2"/>
          <p:cNvSpPr txBox="1">
            <a:spLocks noGrp="1"/>
          </p:cNvSpPr>
          <p:nvPr>
            <p:ph type="body" idx="1"/>
          </p:nvPr>
        </p:nvSpPr>
        <p:spPr>
          <a:xfrm>
            <a:off x="853190" y="4443680"/>
            <a:ext cx="5891636" cy="713241"/>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spcBef>
                <a:spcPts val="360"/>
              </a:spcBef>
              <a:spcAft>
                <a:spcPts val="0"/>
              </a:spcAft>
              <a:buSzPts val="1800"/>
              <a:buNone/>
              <a:defRPr sz="18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86" name="Google Shape;86;p12"/>
          <p:cNvSpPr txBox="1">
            <a:spLocks noGrp="1"/>
          </p:cNvSpPr>
          <p:nvPr>
            <p:ph type="body" idx="2"/>
          </p:nvPr>
        </p:nvSpPr>
        <p:spPr>
          <a:xfrm>
            <a:off x="7574642" y="1081456"/>
            <a:ext cx="3810001" cy="407546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spcBef>
                <a:spcPts val="360"/>
              </a:spcBef>
              <a:spcAft>
                <a:spcPts val="0"/>
              </a:spcAft>
              <a:buSzPts val="1800"/>
              <a:buFont typeface="Century Gothic"/>
              <a:buNone/>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87" name="Google Shape;87;p12"/>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2"/>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2"/>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buNone/>
              <a:defRPr sz="2000">
                <a:solidFill>
                  <a:schemeClr val="accent1"/>
                </a:solidFill>
                <a:latin typeface="Century Gothic"/>
                <a:ea typeface="Century Gothic"/>
                <a:cs typeface="Century Gothic"/>
                <a:sym typeface="Century Gothic"/>
              </a:defRPr>
            </a:lvl1pPr>
            <a:lvl2pPr marL="0" marR="0" lvl="1" indent="0" algn="r">
              <a:spcBef>
                <a:spcPts val="0"/>
              </a:spcBef>
              <a:buNone/>
              <a:defRPr sz="2000">
                <a:solidFill>
                  <a:schemeClr val="accent1"/>
                </a:solidFill>
                <a:latin typeface="Century Gothic"/>
                <a:ea typeface="Century Gothic"/>
                <a:cs typeface="Century Gothic"/>
                <a:sym typeface="Century Gothic"/>
              </a:defRPr>
            </a:lvl2pPr>
            <a:lvl3pPr marL="0" marR="0" lvl="2" indent="0" algn="r">
              <a:spcBef>
                <a:spcPts val="0"/>
              </a:spcBef>
              <a:buNone/>
              <a:defRPr sz="2000">
                <a:solidFill>
                  <a:schemeClr val="accent1"/>
                </a:solidFill>
                <a:latin typeface="Century Gothic"/>
                <a:ea typeface="Century Gothic"/>
                <a:cs typeface="Century Gothic"/>
                <a:sym typeface="Century Gothic"/>
              </a:defRPr>
            </a:lvl3pPr>
            <a:lvl4pPr marL="0" marR="0" lvl="3" indent="0" algn="r">
              <a:spcBef>
                <a:spcPts val="0"/>
              </a:spcBef>
              <a:buNone/>
              <a:defRPr sz="2000">
                <a:solidFill>
                  <a:schemeClr val="accent1"/>
                </a:solidFill>
                <a:latin typeface="Century Gothic"/>
                <a:ea typeface="Century Gothic"/>
                <a:cs typeface="Century Gothic"/>
                <a:sym typeface="Century Gothic"/>
              </a:defRPr>
            </a:lvl4pPr>
            <a:lvl5pPr marL="0" marR="0" lvl="4" indent="0" algn="r">
              <a:spcBef>
                <a:spcPts val="0"/>
              </a:spcBef>
              <a:buNone/>
              <a:defRPr sz="2000">
                <a:solidFill>
                  <a:schemeClr val="accent1"/>
                </a:solidFill>
                <a:latin typeface="Century Gothic"/>
                <a:ea typeface="Century Gothic"/>
                <a:cs typeface="Century Gothic"/>
                <a:sym typeface="Century Gothic"/>
              </a:defRPr>
            </a:lvl5pPr>
            <a:lvl6pPr marL="0" marR="0" lvl="5" indent="0" algn="r">
              <a:spcBef>
                <a:spcPts val="0"/>
              </a:spcBef>
              <a:buNone/>
              <a:defRPr sz="2000">
                <a:solidFill>
                  <a:schemeClr val="accent1"/>
                </a:solidFill>
                <a:latin typeface="Century Gothic"/>
                <a:ea typeface="Century Gothic"/>
                <a:cs typeface="Century Gothic"/>
                <a:sym typeface="Century Gothic"/>
              </a:defRPr>
            </a:lvl6pPr>
            <a:lvl7pPr marL="0" marR="0" lvl="6" indent="0" algn="r">
              <a:spcBef>
                <a:spcPts val="0"/>
              </a:spcBef>
              <a:buNone/>
              <a:defRPr sz="2000">
                <a:solidFill>
                  <a:schemeClr val="accent1"/>
                </a:solidFill>
                <a:latin typeface="Century Gothic"/>
                <a:ea typeface="Century Gothic"/>
                <a:cs typeface="Century Gothic"/>
                <a:sym typeface="Century Gothic"/>
              </a:defRPr>
            </a:lvl7pPr>
            <a:lvl8pPr marL="0" marR="0" lvl="7" indent="0" algn="r">
              <a:spcBef>
                <a:spcPts val="0"/>
              </a:spcBef>
              <a:buNone/>
              <a:defRPr sz="2000">
                <a:solidFill>
                  <a:schemeClr val="accent1"/>
                </a:solidFill>
                <a:latin typeface="Century Gothic"/>
                <a:ea typeface="Century Gothic"/>
                <a:cs typeface="Century Gothic"/>
                <a:sym typeface="Century Gothic"/>
              </a:defRPr>
            </a:lvl8pPr>
            <a:lvl9pPr marL="0" marR="0" lvl="8" indent="0" algn="r">
              <a:spcBef>
                <a:spcPts val="0"/>
              </a:spcBef>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2729761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rjeta de nombre">
  <p:cSld name="Tarjeta de nombre">
    <p:spTree>
      <p:nvGrpSpPr>
        <p:cNvPr id="1" name="Shape 90"/>
        <p:cNvGrpSpPr/>
        <p:nvPr/>
      </p:nvGrpSpPr>
      <p:grpSpPr>
        <a:xfrm>
          <a:off x="0" y="0"/>
          <a:ext cx="0" cy="0"/>
          <a:chOff x="0" y="0"/>
          <a:chExt cx="0" cy="0"/>
        </a:xfrm>
      </p:grpSpPr>
      <p:sp>
        <p:nvSpPr>
          <p:cNvPr id="91" name="Google Shape;91;p13"/>
          <p:cNvSpPr/>
          <p:nvPr/>
        </p:nvSpPr>
        <p:spPr>
          <a:xfrm>
            <a:off x="1140884" y="2286585"/>
            <a:ext cx="4895115" cy="2503972"/>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92" name="Google Shape;92;p13"/>
          <p:cNvSpPr txBox="1">
            <a:spLocks noGrp="1"/>
          </p:cNvSpPr>
          <p:nvPr>
            <p:ph type="title"/>
          </p:nvPr>
        </p:nvSpPr>
        <p:spPr>
          <a:xfrm>
            <a:off x="1357089" y="2435957"/>
            <a:ext cx="4382521" cy="2007789"/>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3"/>
          <p:cNvSpPr txBox="1">
            <a:spLocks noGrp="1"/>
          </p:cNvSpPr>
          <p:nvPr>
            <p:ph type="body" idx="1"/>
          </p:nvPr>
        </p:nvSpPr>
        <p:spPr>
          <a:xfrm>
            <a:off x="6156000" y="2286000"/>
            <a:ext cx="4880300" cy="229552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spcBef>
                <a:spcPts val="360"/>
              </a:spcBef>
              <a:spcAft>
                <a:spcPts val="0"/>
              </a:spcAft>
              <a:buSzPts val="1800"/>
              <a:buFont typeface="Century Gothic"/>
              <a:buNone/>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94" name="Google Shape;94;p13"/>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3"/>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3"/>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buNone/>
              <a:defRPr sz="2000">
                <a:solidFill>
                  <a:schemeClr val="accent1"/>
                </a:solidFill>
                <a:latin typeface="Century Gothic"/>
                <a:ea typeface="Century Gothic"/>
                <a:cs typeface="Century Gothic"/>
                <a:sym typeface="Century Gothic"/>
              </a:defRPr>
            </a:lvl1pPr>
            <a:lvl2pPr marL="0" marR="0" lvl="1" indent="0" algn="r">
              <a:spcBef>
                <a:spcPts val="0"/>
              </a:spcBef>
              <a:buNone/>
              <a:defRPr sz="2000">
                <a:solidFill>
                  <a:schemeClr val="accent1"/>
                </a:solidFill>
                <a:latin typeface="Century Gothic"/>
                <a:ea typeface="Century Gothic"/>
                <a:cs typeface="Century Gothic"/>
                <a:sym typeface="Century Gothic"/>
              </a:defRPr>
            </a:lvl2pPr>
            <a:lvl3pPr marL="0" marR="0" lvl="2" indent="0" algn="r">
              <a:spcBef>
                <a:spcPts val="0"/>
              </a:spcBef>
              <a:buNone/>
              <a:defRPr sz="2000">
                <a:solidFill>
                  <a:schemeClr val="accent1"/>
                </a:solidFill>
                <a:latin typeface="Century Gothic"/>
                <a:ea typeface="Century Gothic"/>
                <a:cs typeface="Century Gothic"/>
                <a:sym typeface="Century Gothic"/>
              </a:defRPr>
            </a:lvl3pPr>
            <a:lvl4pPr marL="0" marR="0" lvl="3" indent="0" algn="r">
              <a:spcBef>
                <a:spcPts val="0"/>
              </a:spcBef>
              <a:buNone/>
              <a:defRPr sz="2000">
                <a:solidFill>
                  <a:schemeClr val="accent1"/>
                </a:solidFill>
                <a:latin typeface="Century Gothic"/>
                <a:ea typeface="Century Gothic"/>
                <a:cs typeface="Century Gothic"/>
                <a:sym typeface="Century Gothic"/>
              </a:defRPr>
            </a:lvl4pPr>
            <a:lvl5pPr marL="0" marR="0" lvl="4" indent="0" algn="r">
              <a:spcBef>
                <a:spcPts val="0"/>
              </a:spcBef>
              <a:buNone/>
              <a:defRPr sz="2000">
                <a:solidFill>
                  <a:schemeClr val="accent1"/>
                </a:solidFill>
                <a:latin typeface="Century Gothic"/>
                <a:ea typeface="Century Gothic"/>
                <a:cs typeface="Century Gothic"/>
                <a:sym typeface="Century Gothic"/>
              </a:defRPr>
            </a:lvl5pPr>
            <a:lvl6pPr marL="0" marR="0" lvl="5" indent="0" algn="r">
              <a:spcBef>
                <a:spcPts val="0"/>
              </a:spcBef>
              <a:buNone/>
              <a:defRPr sz="2000">
                <a:solidFill>
                  <a:schemeClr val="accent1"/>
                </a:solidFill>
                <a:latin typeface="Century Gothic"/>
                <a:ea typeface="Century Gothic"/>
                <a:cs typeface="Century Gothic"/>
                <a:sym typeface="Century Gothic"/>
              </a:defRPr>
            </a:lvl6pPr>
            <a:lvl7pPr marL="0" marR="0" lvl="6" indent="0" algn="r">
              <a:spcBef>
                <a:spcPts val="0"/>
              </a:spcBef>
              <a:buNone/>
              <a:defRPr sz="2000">
                <a:solidFill>
                  <a:schemeClr val="accent1"/>
                </a:solidFill>
                <a:latin typeface="Century Gothic"/>
                <a:ea typeface="Century Gothic"/>
                <a:cs typeface="Century Gothic"/>
                <a:sym typeface="Century Gothic"/>
              </a:defRPr>
            </a:lvl7pPr>
            <a:lvl8pPr marL="0" marR="0" lvl="7" indent="0" algn="r">
              <a:spcBef>
                <a:spcPts val="0"/>
              </a:spcBef>
              <a:buNone/>
              <a:defRPr sz="2000">
                <a:solidFill>
                  <a:schemeClr val="accent1"/>
                </a:solidFill>
                <a:latin typeface="Century Gothic"/>
                <a:ea typeface="Century Gothic"/>
                <a:cs typeface="Century Gothic"/>
                <a:sym typeface="Century Gothic"/>
              </a:defRPr>
            </a:lvl8pPr>
            <a:lvl9pPr marL="0" marR="0" lvl="8" indent="0" algn="r">
              <a:spcBef>
                <a:spcPts val="0"/>
              </a:spcBef>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901206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97"/>
        <p:cNvGrpSpPr/>
        <p:nvPr/>
      </p:nvGrpSpPr>
      <p:grpSpPr>
        <a:xfrm>
          <a:off x="0" y="0"/>
          <a:ext cx="0" cy="0"/>
          <a:chOff x="0" y="0"/>
          <a:chExt cx="0" cy="0"/>
        </a:xfrm>
      </p:grpSpPr>
      <p:sp>
        <p:nvSpPr>
          <p:cNvPr id="98" name="Google Shape;98;p14"/>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99" name="Google Shape;99;p14"/>
          <p:cNvSpPr txBox="1">
            <a:spLocks noGrp="1"/>
          </p:cNvSpPr>
          <p:nvPr>
            <p:ph type="title"/>
          </p:nvPr>
        </p:nvSpPr>
        <p:spPr>
          <a:xfrm>
            <a:off x="809625" y="447675"/>
            <a:ext cx="10572750" cy="969963"/>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4"/>
          <p:cNvSpPr txBox="1">
            <a:spLocks noGrp="1"/>
          </p:cNvSpPr>
          <p:nvPr>
            <p:ph type="body" idx="1"/>
          </p:nvPr>
        </p:nvSpPr>
        <p:spPr>
          <a:xfrm rot="5400000">
            <a:off x="4253706" y="-1259681"/>
            <a:ext cx="3675063" cy="1056322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01" name="Google Shape;101;p14"/>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4"/>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4"/>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buNone/>
              <a:defRPr sz="2000">
                <a:solidFill>
                  <a:schemeClr val="accent1"/>
                </a:solidFill>
                <a:latin typeface="Century Gothic"/>
                <a:ea typeface="Century Gothic"/>
                <a:cs typeface="Century Gothic"/>
                <a:sym typeface="Century Gothic"/>
              </a:defRPr>
            </a:lvl1pPr>
            <a:lvl2pPr marL="0" marR="0" lvl="1" indent="0" algn="r">
              <a:spcBef>
                <a:spcPts val="0"/>
              </a:spcBef>
              <a:buNone/>
              <a:defRPr sz="2000">
                <a:solidFill>
                  <a:schemeClr val="accent1"/>
                </a:solidFill>
                <a:latin typeface="Century Gothic"/>
                <a:ea typeface="Century Gothic"/>
                <a:cs typeface="Century Gothic"/>
                <a:sym typeface="Century Gothic"/>
              </a:defRPr>
            </a:lvl2pPr>
            <a:lvl3pPr marL="0" marR="0" lvl="2" indent="0" algn="r">
              <a:spcBef>
                <a:spcPts val="0"/>
              </a:spcBef>
              <a:buNone/>
              <a:defRPr sz="2000">
                <a:solidFill>
                  <a:schemeClr val="accent1"/>
                </a:solidFill>
                <a:latin typeface="Century Gothic"/>
                <a:ea typeface="Century Gothic"/>
                <a:cs typeface="Century Gothic"/>
                <a:sym typeface="Century Gothic"/>
              </a:defRPr>
            </a:lvl3pPr>
            <a:lvl4pPr marL="0" marR="0" lvl="3" indent="0" algn="r">
              <a:spcBef>
                <a:spcPts val="0"/>
              </a:spcBef>
              <a:buNone/>
              <a:defRPr sz="2000">
                <a:solidFill>
                  <a:schemeClr val="accent1"/>
                </a:solidFill>
                <a:latin typeface="Century Gothic"/>
                <a:ea typeface="Century Gothic"/>
                <a:cs typeface="Century Gothic"/>
                <a:sym typeface="Century Gothic"/>
              </a:defRPr>
            </a:lvl4pPr>
            <a:lvl5pPr marL="0" marR="0" lvl="4" indent="0" algn="r">
              <a:spcBef>
                <a:spcPts val="0"/>
              </a:spcBef>
              <a:buNone/>
              <a:defRPr sz="2000">
                <a:solidFill>
                  <a:schemeClr val="accent1"/>
                </a:solidFill>
                <a:latin typeface="Century Gothic"/>
                <a:ea typeface="Century Gothic"/>
                <a:cs typeface="Century Gothic"/>
                <a:sym typeface="Century Gothic"/>
              </a:defRPr>
            </a:lvl5pPr>
            <a:lvl6pPr marL="0" marR="0" lvl="5" indent="0" algn="r">
              <a:spcBef>
                <a:spcPts val="0"/>
              </a:spcBef>
              <a:buNone/>
              <a:defRPr sz="2000">
                <a:solidFill>
                  <a:schemeClr val="accent1"/>
                </a:solidFill>
                <a:latin typeface="Century Gothic"/>
                <a:ea typeface="Century Gothic"/>
                <a:cs typeface="Century Gothic"/>
                <a:sym typeface="Century Gothic"/>
              </a:defRPr>
            </a:lvl6pPr>
            <a:lvl7pPr marL="0" marR="0" lvl="6" indent="0" algn="r">
              <a:spcBef>
                <a:spcPts val="0"/>
              </a:spcBef>
              <a:buNone/>
              <a:defRPr sz="2000">
                <a:solidFill>
                  <a:schemeClr val="accent1"/>
                </a:solidFill>
                <a:latin typeface="Century Gothic"/>
                <a:ea typeface="Century Gothic"/>
                <a:cs typeface="Century Gothic"/>
                <a:sym typeface="Century Gothic"/>
              </a:defRPr>
            </a:lvl7pPr>
            <a:lvl8pPr marL="0" marR="0" lvl="7" indent="0" algn="r">
              <a:spcBef>
                <a:spcPts val="0"/>
              </a:spcBef>
              <a:buNone/>
              <a:defRPr sz="2000">
                <a:solidFill>
                  <a:schemeClr val="accent1"/>
                </a:solidFill>
                <a:latin typeface="Century Gothic"/>
                <a:ea typeface="Century Gothic"/>
                <a:cs typeface="Century Gothic"/>
                <a:sym typeface="Century Gothic"/>
              </a:defRPr>
            </a:lvl8pPr>
            <a:lvl9pPr marL="0" marR="0" lvl="8" indent="0" algn="r">
              <a:spcBef>
                <a:spcPts val="0"/>
              </a:spcBef>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23525020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104"/>
        <p:cNvGrpSpPr/>
        <p:nvPr/>
      </p:nvGrpSpPr>
      <p:grpSpPr>
        <a:xfrm>
          <a:off x="0" y="0"/>
          <a:ext cx="0" cy="0"/>
          <a:chOff x="0" y="0"/>
          <a:chExt cx="0" cy="0"/>
        </a:xfrm>
      </p:grpSpPr>
      <p:sp>
        <p:nvSpPr>
          <p:cNvPr id="105" name="Google Shape;105;p15"/>
          <p:cNvSpPr/>
          <p:nvPr/>
        </p:nvSpPr>
        <p:spPr>
          <a:xfrm>
            <a:off x="7669651" y="446089"/>
            <a:ext cx="4522349" cy="5414962"/>
          </a:xfrm>
          <a:custGeom>
            <a:avLst/>
            <a:gdLst/>
            <a:ahLst/>
            <a:cxnLst/>
            <a:rect l="l" t="t" r="r" b="b"/>
            <a:pathLst>
              <a:path w="2879" h="4320" extrusionOk="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06" name="Google Shape;106;p15"/>
          <p:cNvSpPr txBox="1">
            <a:spLocks noGrp="1"/>
          </p:cNvSpPr>
          <p:nvPr>
            <p:ph type="title"/>
          </p:nvPr>
        </p:nvSpPr>
        <p:spPr>
          <a:xfrm rot="5400000">
            <a:off x="6863537" y="1906175"/>
            <a:ext cx="5134798" cy="2494791"/>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5"/>
          <p:cNvSpPr txBox="1">
            <a:spLocks noGrp="1"/>
          </p:cNvSpPr>
          <p:nvPr>
            <p:ph type="body" idx="1"/>
          </p:nvPr>
        </p:nvSpPr>
        <p:spPr>
          <a:xfrm rot="5400000">
            <a:off x="1408290" y="-152200"/>
            <a:ext cx="5414962" cy="661154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08" name="Google Shape;108;p15"/>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5"/>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5"/>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buNone/>
              <a:defRPr sz="2000">
                <a:solidFill>
                  <a:schemeClr val="accent1"/>
                </a:solidFill>
                <a:latin typeface="Century Gothic"/>
                <a:ea typeface="Century Gothic"/>
                <a:cs typeface="Century Gothic"/>
                <a:sym typeface="Century Gothic"/>
              </a:defRPr>
            </a:lvl1pPr>
            <a:lvl2pPr marL="0" marR="0" lvl="1" indent="0" algn="r">
              <a:spcBef>
                <a:spcPts val="0"/>
              </a:spcBef>
              <a:buNone/>
              <a:defRPr sz="2000">
                <a:solidFill>
                  <a:schemeClr val="accent1"/>
                </a:solidFill>
                <a:latin typeface="Century Gothic"/>
                <a:ea typeface="Century Gothic"/>
                <a:cs typeface="Century Gothic"/>
                <a:sym typeface="Century Gothic"/>
              </a:defRPr>
            </a:lvl2pPr>
            <a:lvl3pPr marL="0" marR="0" lvl="2" indent="0" algn="r">
              <a:spcBef>
                <a:spcPts val="0"/>
              </a:spcBef>
              <a:buNone/>
              <a:defRPr sz="2000">
                <a:solidFill>
                  <a:schemeClr val="accent1"/>
                </a:solidFill>
                <a:latin typeface="Century Gothic"/>
                <a:ea typeface="Century Gothic"/>
                <a:cs typeface="Century Gothic"/>
                <a:sym typeface="Century Gothic"/>
              </a:defRPr>
            </a:lvl3pPr>
            <a:lvl4pPr marL="0" marR="0" lvl="3" indent="0" algn="r">
              <a:spcBef>
                <a:spcPts val="0"/>
              </a:spcBef>
              <a:buNone/>
              <a:defRPr sz="2000">
                <a:solidFill>
                  <a:schemeClr val="accent1"/>
                </a:solidFill>
                <a:latin typeface="Century Gothic"/>
                <a:ea typeface="Century Gothic"/>
                <a:cs typeface="Century Gothic"/>
                <a:sym typeface="Century Gothic"/>
              </a:defRPr>
            </a:lvl4pPr>
            <a:lvl5pPr marL="0" marR="0" lvl="4" indent="0" algn="r">
              <a:spcBef>
                <a:spcPts val="0"/>
              </a:spcBef>
              <a:buNone/>
              <a:defRPr sz="2000">
                <a:solidFill>
                  <a:schemeClr val="accent1"/>
                </a:solidFill>
                <a:latin typeface="Century Gothic"/>
                <a:ea typeface="Century Gothic"/>
                <a:cs typeface="Century Gothic"/>
                <a:sym typeface="Century Gothic"/>
              </a:defRPr>
            </a:lvl5pPr>
            <a:lvl6pPr marL="0" marR="0" lvl="5" indent="0" algn="r">
              <a:spcBef>
                <a:spcPts val="0"/>
              </a:spcBef>
              <a:buNone/>
              <a:defRPr sz="2000">
                <a:solidFill>
                  <a:schemeClr val="accent1"/>
                </a:solidFill>
                <a:latin typeface="Century Gothic"/>
                <a:ea typeface="Century Gothic"/>
                <a:cs typeface="Century Gothic"/>
                <a:sym typeface="Century Gothic"/>
              </a:defRPr>
            </a:lvl6pPr>
            <a:lvl7pPr marL="0" marR="0" lvl="6" indent="0" algn="r">
              <a:spcBef>
                <a:spcPts val="0"/>
              </a:spcBef>
              <a:buNone/>
              <a:defRPr sz="2000">
                <a:solidFill>
                  <a:schemeClr val="accent1"/>
                </a:solidFill>
                <a:latin typeface="Century Gothic"/>
                <a:ea typeface="Century Gothic"/>
                <a:cs typeface="Century Gothic"/>
                <a:sym typeface="Century Gothic"/>
              </a:defRPr>
            </a:lvl7pPr>
            <a:lvl8pPr marL="0" marR="0" lvl="7" indent="0" algn="r">
              <a:spcBef>
                <a:spcPts val="0"/>
              </a:spcBef>
              <a:buNone/>
              <a:defRPr sz="2000">
                <a:solidFill>
                  <a:schemeClr val="accent1"/>
                </a:solidFill>
                <a:latin typeface="Century Gothic"/>
                <a:ea typeface="Century Gothic"/>
                <a:cs typeface="Century Gothic"/>
                <a:sym typeface="Century Gothic"/>
              </a:defRPr>
            </a:lvl8pPr>
            <a:lvl9pPr marL="0" marR="0" lvl="8" indent="0" algn="r">
              <a:spcBef>
                <a:spcPts val="0"/>
              </a:spcBef>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712979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17"/>
        <p:cNvGrpSpPr/>
        <p:nvPr/>
      </p:nvGrpSpPr>
      <p:grpSpPr>
        <a:xfrm>
          <a:off x="0" y="0"/>
          <a:ext cx="0" cy="0"/>
          <a:chOff x="0" y="0"/>
          <a:chExt cx="0" cy="0"/>
        </a:xfrm>
      </p:grpSpPr>
      <p:sp>
        <p:nvSpPr>
          <p:cNvPr id="118" name="Google Shape;118;p17"/>
          <p:cNvSpPr/>
          <p:nvPr/>
        </p:nvSpPr>
        <p:spPr>
          <a:xfrm>
            <a:off x="0" y="-3175"/>
            <a:ext cx="12192000" cy="5203825"/>
          </a:xfrm>
          <a:custGeom>
            <a:avLst/>
            <a:gdLst/>
            <a:ahLst/>
            <a:cxnLst/>
            <a:rect l="l" t="t" r="r" b="b"/>
            <a:pathLst>
              <a:path w="5760" h="3278" extrusionOk="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19" name="Google Shape;119;p17"/>
          <p:cNvSpPr txBox="1">
            <a:spLocks noGrp="1"/>
          </p:cNvSpPr>
          <p:nvPr>
            <p:ph type="ctrTitle"/>
          </p:nvPr>
        </p:nvSpPr>
        <p:spPr>
          <a:xfrm>
            <a:off x="810001" y="1449147"/>
            <a:ext cx="10572000" cy="2971051"/>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7"/>
          <p:cNvSpPr txBox="1">
            <a:spLocks noGrp="1"/>
          </p:cNvSpPr>
          <p:nvPr>
            <p:ph type="subTitle" idx="1"/>
          </p:nvPr>
        </p:nvSpPr>
        <p:spPr>
          <a:xfrm>
            <a:off x="810001" y="5280847"/>
            <a:ext cx="10572000" cy="434974"/>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lvl="0" algn="l">
              <a:spcBef>
                <a:spcPts val="360"/>
              </a:spcBef>
              <a:spcAft>
                <a:spcPts val="0"/>
              </a:spcAft>
              <a:buSzPts val="1800"/>
              <a:buNone/>
              <a:defRPr>
                <a:solidFill>
                  <a:schemeClr val="lt1"/>
                </a:solidFill>
              </a:defRPr>
            </a:lvl1pPr>
            <a:lvl2pPr lvl="1" algn="ctr">
              <a:spcBef>
                <a:spcPts val="600"/>
              </a:spcBef>
              <a:spcAft>
                <a:spcPts val="0"/>
              </a:spcAft>
              <a:buSzPts val="1600"/>
              <a:buNone/>
              <a:defRPr>
                <a:solidFill>
                  <a:schemeClr val="lt1"/>
                </a:solidFill>
              </a:defRPr>
            </a:lvl2pPr>
            <a:lvl3pPr lvl="2" algn="ctr">
              <a:spcBef>
                <a:spcPts val="600"/>
              </a:spcBef>
              <a:spcAft>
                <a:spcPts val="0"/>
              </a:spcAft>
              <a:buSzPts val="1400"/>
              <a:buNone/>
              <a:defRPr>
                <a:solidFill>
                  <a:schemeClr val="lt1"/>
                </a:solidFill>
              </a:defRPr>
            </a:lvl3pPr>
            <a:lvl4pPr lvl="3" algn="ctr">
              <a:spcBef>
                <a:spcPts val="600"/>
              </a:spcBef>
              <a:spcAft>
                <a:spcPts val="0"/>
              </a:spcAft>
              <a:buSzPts val="1200"/>
              <a:buNone/>
              <a:defRPr>
                <a:solidFill>
                  <a:schemeClr val="lt1"/>
                </a:solidFill>
              </a:defRPr>
            </a:lvl4pPr>
            <a:lvl5pPr lvl="4" algn="ctr">
              <a:spcBef>
                <a:spcPts val="600"/>
              </a:spcBef>
              <a:spcAft>
                <a:spcPts val="0"/>
              </a:spcAft>
              <a:buSzPts val="1200"/>
              <a:buNone/>
              <a:defRPr>
                <a:solidFill>
                  <a:schemeClr val="lt1"/>
                </a:solidFill>
              </a:defRPr>
            </a:lvl5pPr>
            <a:lvl6pPr lvl="5" algn="ctr">
              <a:spcBef>
                <a:spcPts val="600"/>
              </a:spcBef>
              <a:spcAft>
                <a:spcPts val="0"/>
              </a:spcAft>
              <a:buSzPts val="1200"/>
              <a:buNone/>
              <a:defRPr>
                <a:solidFill>
                  <a:schemeClr val="lt1"/>
                </a:solidFill>
              </a:defRPr>
            </a:lvl6pPr>
            <a:lvl7pPr lvl="6" algn="ctr">
              <a:spcBef>
                <a:spcPts val="600"/>
              </a:spcBef>
              <a:spcAft>
                <a:spcPts val="0"/>
              </a:spcAft>
              <a:buSzPts val="1200"/>
              <a:buNone/>
              <a:defRPr>
                <a:solidFill>
                  <a:schemeClr val="lt1"/>
                </a:solidFill>
              </a:defRPr>
            </a:lvl7pPr>
            <a:lvl8pPr lvl="7" algn="ctr">
              <a:spcBef>
                <a:spcPts val="600"/>
              </a:spcBef>
              <a:spcAft>
                <a:spcPts val="0"/>
              </a:spcAft>
              <a:buSzPts val="1200"/>
              <a:buNone/>
              <a:defRPr>
                <a:solidFill>
                  <a:schemeClr val="lt1"/>
                </a:solidFill>
              </a:defRPr>
            </a:lvl8pPr>
            <a:lvl9pPr lvl="8" algn="ctr">
              <a:spcBef>
                <a:spcPts val="600"/>
              </a:spcBef>
              <a:spcAft>
                <a:spcPts val="600"/>
              </a:spcAft>
              <a:buSzPts val="1200"/>
              <a:buNone/>
              <a:defRPr>
                <a:solidFill>
                  <a:schemeClr val="lt1"/>
                </a:solidFill>
              </a:defRPr>
            </a:lvl9pPr>
          </a:lstStyle>
          <a:p>
            <a:endParaRPr/>
          </a:p>
        </p:txBody>
      </p:sp>
      <p:sp>
        <p:nvSpPr>
          <p:cNvPr id="121" name="Google Shape;121;p17"/>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7"/>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7"/>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spcAft>
                <a:spcPts val="0"/>
              </a:spcAft>
              <a:buNone/>
              <a:defRPr sz="2000" b="0" i="0" u="none" strike="noStrike" cap="none">
                <a:solidFill>
                  <a:schemeClr val="accent1"/>
                </a:solidFill>
                <a:latin typeface="Century Gothic"/>
                <a:ea typeface="Century Gothic"/>
                <a:cs typeface="Century Gothic"/>
                <a:sym typeface="Century Gothic"/>
              </a:defRPr>
            </a:lvl1pPr>
            <a:lvl2pPr marL="0" marR="0" lvl="1" indent="0" algn="r">
              <a:spcBef>
                <a:spcPts val="0"/>
              </a:spcBef>
              <a:spcAft>
                <a:spcPts val="0"/>
              </a:spcAft>
              <a:buNone/>
              <a:defRPr sz="2000" b="0" i="0" u="none" strike="noStrike" cap="none">
                <a:solidFill>
                  <a:schemeClr val="accent1"/>
                </a:solidFill>
                <a:latin typeface="Century Gothic"/>
                <a:ea typeface="Century Gothic"/>
                <a:cs typeface="Century Gothic"/>
                <a:sym typeface="Century Gothic"/>
              </a:defRPr>
            </a:lvl2pPr>
            <a:lvl3pPr marL="0" marR="0" lvl="2" indent="0" algn="r">
              <a:spcBef>
                <a:spcPts val="0"/>
              </a:spcBef>
              <a:spcAft>
                <a:spcPts val="0"/>
              </a:spcAft>
              <a:buNone/>
              <a:defRPr sz="2000" b="0" i="0" u="none" strike="noStrike" cap="none">
                <a:solidFill>
                  <a:schemeClr val="accent1"/>
                </a:solidFill>
                <a:latin typeface="Century Gothic"/>
                <a:ea typeface="Century Gothic"/>
                <a:cs typeface="Century Gothic"/>
                <a:sym typeface="Century Gothic"/>
              </a:defRPr>
            </a:lvl3pPr>
            <a:lvl4pPr marL="0" marR="0" lvl="3" indent="0" algn="r">
              <a:spcBef>
                <a:spcPts val="0"/>
              </a:spcBef>
              <a:spcAft>
                <a:spcPts val="0"/>
              </a:spcAft>
              <a:buNone/>
              <a:defRPr sz="2000" b="0" i="0" u="none" strike="noStrike" cap="none">
                <a:solidFill>
                  <a:schemeClr val="accent1"/>
                </a:solidFill>
                <a:latin typeface="Century Gothic"/>
                <a:ea typeface="Century Gothic"/>
                <a:cs typeface="Century Gothic"/>
                <a:sym typeface="Century Gothic"/>
              </a:defRPr>
            </a:lvl4pPr>
            <a:lvl5pPr marL="0" marR="0" lvl="4" indent="0" algn="r">
              <a:spcBef>
                <a:spcPts val="0"/>
              </a:spcBef>
              <a:spcAft>
                <a:spcPts val="0"/>
              </a:spcAft>
              <a:buNone/>
              <a:defRPr sz="2000" b="0" i="0" u="none" strike="noStrike" cap="none">
                <a:solidFill>
                  <a:schemeClr val="accent1"/>
                </a:solidFill>
                <a:latin typeface="Century Gothic"/>
                <a:ea typeface="Century Gothic"/>
                <a:cs typeface="Century Gothic"/>
                <a:sym typeface="Century Gothic"/>
              </a:defRPr>
            </a:lvl5pPr>
            <a:lvl6pPr marL="0" marR="0" lvl="5" indent="0" algn="r">
              <a:spcBef>
                <a:spcPts val="0"/>
              </a:spcBef>
              <a:spcAft>
                <a:spcPts val="0"/>
              </a:spcAft>
              <a:buNone/>
              <a:defRPr sz="2000" b="0" i="0" u="none" strike="noStrike" cap="none">
                <a:solidFill>
                  <a:schemeClr val="accent1"/>
                </a:solidFill>
                <a:latin typeface="Century Gothic"/>
                <a:ea typeface="Century Gothic"/>
                <a:cs typeface="Century Gothic"/>
                <a:sym typeface="Century Gothic"/>
              </a:defRPr>
            </a:lvl6pPr>
            <a:lvl7pPr marL="0" marR="0" lvl="6" indent="0" algn="r">
              <a:spcBef>
                <a:spcPts val="0"/>
              </a:spcBef>
              <a:spcAft>
                <a:spcPts val="0"/>
              </a:spcAft>
              <a:buNone/>
              <a:defRPr sz="2000" b="0" i="0" u="none" strike="noStrike" cap="none">
                <a:solidFill>
                  <a:schemeClr val="accent1"/>
                </a:solidFill>
                <a:latin typeface="Century Gothic"/>
                <a:ea typeface="Century Gothic"/>
                <a:cs typeface="Century Gothic"/>
                <a:sym typeface="Century Gothic"/>
              </a:defRPr>
            </a:lvl7pPr>
            <a:lvl8pPr marL="0" marR="0" lvl="7" indent="0" algn="r">
              <a:spcBef>
                <a:spcPts val="0"/>
              </a:spcBef>
              <a:spcAft>
                <a:spcPts val="0"/>
              </a:spcAft>
              <a:buNone/>
              <a:defRPr sz="2000" b="0" i="0" u="none" strike="noStrike" cap="none">
                <a:solidFill>
                  <a:schemeClr val="accent1"/>
                </a:solidFill>
                <a:latin typeface="Century Gothic"/>
                <a:ea typeface="Century Gothic"/>
                <a:cs typeface="Century Gothic"/>
                <a:sym typeface="Century Gothic"/>
              </a:defRPr>
            </a:lvl8pPr>
            <a:lvl9pPr marL="0" marR="0" lvl="8" indent="0" algn="r">
              <a:spcBef>
                <a:spcPts val="0"/>
              </a:spcBef>
              <a:spcAft>
                <a:spcPts val="0"/>
              </a:spcAft>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1317485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it-IT"/>
              <a:t>Fare clic per modificare lo stile del titolo</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09B482E8-6E0E-1B4F-B1FD-C69DB9E858D9}" type="datetimeFigureOut">
              <a:rPr lang="en-US" smtClean="0"/>
              <a:pPr/>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a:p>
        </p:txBody>
      </p:sp>
    </p:spTree>
    <p:extLst>
      <p:ext uri="{BB962C8B-B14F-4D97-AF65-F5344CB8AC3E}">
        <p14:creationId xmlns:p14="http://schemas.microsoft.com/office/powerpoint/2010/main" val="4123552941"/>
      </p:ext>
    </p:extLst>
  </p:cSld>
  <p:clrMapOvr>
    <a:masterClrMapping/>
  </p:clrMapOvr>
  <mc:AlternateContent xmlns:mc="http://schemas.openxmlformats.org/markup-compatibility/2006" xmlns:p14="http://schemas.microsoft.com/office/powerpoint/2010/main">
    <mc:Choice Requires="p14">
      <p:transition spd="slow" p14:dur="1500" advClick="0" advTm="7000">
        <p:random/>
      </p:transition>
    </mc:Choice>
    <mc:Fallback xmlns="">
      <p:transition spd="slow" advClick="0" advTm="7000">
        <p:random/>
      </p:transition>
    </mc:Fallback>
  </mc:AlternateContent>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124"/>
        <p:cNvGrpSpPr/>
        <p:nvPr/>
      </p:nvGrpSpPr>
      <p:grpSpPr>
        <a:xfrm>
          <a:off x="0" y="0"/>
          <a:ext cx="0" cy="0"/>
          <a:chOff x="0" y="0"/>
          <a:chExt cx="0" cy="0"/>
        </a:xfrm>
      </p:grpSpPr>
      <p:sp>
        <p:nvSpPr>
          <p:cNvPr id="125" name="Google Shape;125;p18"/>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26" name="Google Shape;126;p18"/>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8"/>
          <p:cNvSpPr txBox="1">
            <a:spLocks noGrp="1"/>
          </p:cNvSpPr>
          <p:nvPr>
            <p:ph type="body" idx="1"/>
          </p:nvPr>
        </p:nvSpPr>
        <p:spPr>
          <a:xfrm>
            <a:off x="818712" y="2222287"/>
            <a:ext cx="10554574" cy="3636511"/>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28" name="Google Shape;128;p18"/>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8"/>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8"/>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spcAft>
                <a:spcPts val="0"/>
              </a:spcAft>
              <a:buNone/>
              <a:defRPr sz="2000">
                <a:solidFill>
                  <a:schemeClr val="accent1"/>
                </a:solidFill>
                <a:latin typeface="Century Gothic"/>
                <a:ea typeface="Century Gothic"/>
                <a:cs typeface="Century Gothic"/>
                <a:sym typeface="Century Gothic"/>
              </a:defRPr>
            </a:lvl1pPr>
            <a:lvl2pPr marL="0" marR="0" lvl="1" indent="0" algn="r">
              <a:spcBef>
                <a:spcPts val="0"/>
              </a:spcBef>
              <a:spcAft>
                <a:spcPts val="0"/>
              </a:spcAft>
              <a:buNone/>
              <a:defRPr sz="2000">
                <a:solidFill>
                  <a:schemeClr val="accent1"/>
                </a:solidFill>
                <a:latin typeface="Century Gothic"/>
                <a:ea typeface="Century Gothic"/>
                <a:cs typeface="Century Gothic"/>
                <a:sym typeface="Century Gothic"/>
              </a:defRPr>
            </a:lvl2pPr>
            <a:lvl3pPr marL="0" marR="0" lvl="2" indent="0" algn="r">
              <a:spcBef>
                <a:spcPts val="0"/>
              </a:spcBef>
              <a:spcAft>
                <a:spcPts val="0"/>
              </a:spcAft>
              <a:buNone/>
              <a:defRPr sz="2000">
                <a:solidFill>
                  <a:schemeClr val="accent1"/>
                </a:solidFill>
                <a:latin typeface="Century Gothic"/>
                <a:ea typeface="Century Gothic"/>
                <a:cs typeface="Century Gothic"/>
                <a:sym typeface="Century Gothic"/>
              </a:defRPr>
            </a:lvl3pPr>
            <a:lvl4pPr marL="0" marR="0" lvl="3" indent="0" algn="r">
              <a:spcBef>
                <a:spcPts val="0"/>
              </a:spcBef>
              <a:spcAft>
                <a:spcPts val="0"/>
              </a:spcAft>
              <a:buNone/>
              <a:defRPr sz="2000">
                <a:solidFill>
                  <a:schemeClr val="accent1"/>
                </a:solidFill>
                <a:latin typeface="Century Gothic"/>
                <a:ea typeface="Century Gothic"/>
                <a:cs typeface="Century Gothic"/>
                <a:sym typeface="Century Gothic"/>
              </a:defRPr>
            </a:lvl4pPr>
            <a:lvl5pPr marL="0" marR="0" lvl="4" indent="0" algn="r">
              <a:spcBef>
                <a:spcPts val="0"/>
              </a:spcBef>
              <a:spcAft>
                <a:spcPts val="0"/>
              </a:spcAft>
              <a:buNone/>
              <a:defRPr sz="2000">
                <a:solidFill>
                  <a:schemeClr val="accent1"/>
                </a:solidFill>
                <a:latin typeface="Century Gothic"/>
                <a:ea typeface="Century Gothic"/>
                <a:cs typeface="Century Gothic"/>
                <a:sym typeface="Century Gothic"/>
              </a:defRPr>
            </a:lvl5pPr>
            <a:lvl6pPr marL="0" marR="0" lvl="5" indent="0" algn="r">
              <a:spcBef>
                <a:spcPts val="0"/>
              </a:spcBef>
              <a:spcAft>
                <a:spcPts val="0"/>
              </a:spcAft>
              <a:buNone/>
              <a:defRPr sz="2000">
                <a:solidFill>
                  <a:schemeClr val="accent1"/>
                </a:solidFill>
                <a:latin typeface="Century Gothic"/>
                <a:ea typeface="Century Gothic"/>
                <a:cs typeface="Century Gothic"/>
                <a:sym typeface="Century Gothic"/>
              </a:defRPr>
            </a:lvl6pPr>
            <a:lvl7pPr marL="0" marR="0" lvl="6" indent="0" algn="r">
              <a:spcBef>
                <a:spcPts val="0"/>
              </a:spcBef>
              <a:spcAft>
                <a:spcPts val="0"/>
              </a:spcAft>
              <a:buNone/>
              <a:defRPr sz="2000">
                <a:solidFill>
                  <a:schemeClr val="accent1"/>
                </a:solidFill>
                <a:latin typeface="Century Gothic"/>
                <a:ea typeface="Century Gothic"/>
                <a:cs typeface="Century Gothic"/>
                <a:sym typeface="Century Gothic"/>
              </a:defRPr>
            </a:lvl7pPr>
            <a:lvl8pPr marL="0" marR="0" lvl="7" indent="0" algn="r">
              <a:spcBef>
                <a:spcPts val="0"/>
              </a:spcBef>
              <a:spcAft>
                <a:spcPts val="0"/>
              </a:spcAft>
              <a:buNone/>
              <a:defRPr sz="2000">
                <a:solidFill>
                  <a:schemeClr val="accent1"/>
                </a:solidFill>
                <a:latin typeface="Century Gothic"/>
                <a:ea typeface="Century Gothic"/>
                <a:cs typeface="Century Gothic"/>
                <a:sym typeface="Century Gothic"/>
              </a:defRPr>
            </a:lvl8pPr>
            <a:lvl9pPr marL="0" marR="0" lvl="8" indent="0" algn="r">
              <a:spcBef>
                <a:spcPts val="0"/>
              </a:spcBef>
              <a:spcAft>
                <a:spcPts val="0"/>
              </a:spcAft>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146116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131"/>
        <p:cNvGrpSpPr/>
        <p:nvPr/>
      </p:nvGrpSpPr>
      <p:grpSpPr>
        <a:xfrm>
          <a:off x="0" y="0"/>
          <a:ext cx="0" cy="0"/>
          <a:chOff x="0" y="0"/>
          <a:chExt cx="0" cy="0"/>
        </a:xfrm>
      </p:grpSpPr>
      <p:sp>
        <p:nvSpPr>
          <p:cNvPr id="132" name="Google Shape;132;p19"/>
          <p:cNvSpPr/>
          <p:nvPr/>
        </p:nvSpPr>
        <p:spPr>
          <a:xfrm>
            <a:off x="0" y="1"/>
            <a:ext cx="12192000" cy="5203825"/>
          </a:xfrm>
          <a:custGeom>
            <a:avLst/>
            <a:gdLst/>
            <a:ahLst/>
            <a:cxnLst/>
            <a:rect l="l" t="t" r="r" b="b"/>
            <a:pathLst>
              <a:path w="5760" h="3278" extrusionOk="0">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33" name="Google Shape;133;p19"/>
          <p:cNvSpPr txBox="1">
            <a:spLocks noGrp="1"/>
          </p:cNvSpPr>
          <p:nvPr>
            <p:ph type="title"/>
          </p:nvPr>
        </p:nvSpPr>
        <p:spPr>
          <a:xfrm>
            <a:off x="810000" y="2951396"/>
            <a:ext cx="10561418" cy="14688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r">
              <a:spcBef>
                <a:spcPts val="0"/>
              </a:spcBef>
              <a:spcAft>
                <a:spcPts val="0"/>
              </a:spcAft>
              <a:buSzPts val="1400"/>
              <a:buNone/>
              <a:defRPr sz="48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9"/>
          <p:cNvSpPr txBox="1">
            <a:spLocks noGrp="1"/>
          </p:cNvSpPr>
          <p:nvPr>
            <p:ph type="body" idx="1"/>
          </p:nvPr>
        </p:nvSpPr>
        <p:spPr>
          <a:xfrm>
            <a:off x="810000" y="5281201"/>
            <a:ext cx="10561418" cy="43395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r">
              <a:spcBef>
                <a:spcPts val="360"/>
              </a:spcBef>
              <a:spcAft>
                <a:spcPts val="0"/>
              </a:spcAft>
              <a:buSzPts val="1800"/>
              <a:buNone/>
              <a:defRPr sz="18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135" name="Google Shape;135;p19"/>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9"/>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9"/>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spcAft>
                <a:spcPts val="0"/>
              </a:spcAft>
              <a:buNone/>
              <a:defRPr sz="2000">
                <a:solidFill>
                  <a:schemeClr val="accent1"/>
                </a:solidFill>
                <a:latin typeface="Century Gothic"/>
                <a:ea typeface="Century Gothic"/>
                <a:cs typeface="Century Gothic"/>
                <a:sym typeface="Century Gothic"/>
              </a:defRPr>
            </a:lvl1pPr>
            <a:lvl2pPr marL="0" marR="0" lvl="1" indent="0" algn="r">
              <a:spcBef>
                <a:spcPts val="0"/>
              </a:spcBef>
              <a:spcAft>
                <a:spcPts val="0"/>
              </a:spcAft>
              <a:buNone/>
              <a:defRPr sz="2000">
                <a:solidFill>
                  <a:schemeClr val="accent1"/>
                </a:solidFill>
                <a:latin typeface="Century Gothic"/>
                <a:ea typeface="Century Gothic"/>
                <a:cs typeface="Century Gothic"/>
                <a:sym typeface="Century Gothic"/>
              </a:defRPr>
            </a:lvl2pPr>
            <a:lvl3pPr marL="0" marR="0" lvl="2" indent="0" algn="r">
              <a:spcBef>
                <a:spcPts val="0"/>
              </a:spcBef>
              <a:spcAft>
                <a:spcPts val="0"/>
              </a:spcAft>
              <a:buNone/>
              <a:defRPr sz="2000">
                <a:solidFill>
                  <a:schemeClr val="accent1"/>
                </a:solidFill>
                <a:latin typeface="Century Gothic"/>
                <a:ea typeface="Century Gothic"/>
                <a:cs typeface="Century Gothic"/>
                <a:sym typeface="Century Gothic"/>
              </a:defRPr>
            </a:lvl3pPr>
            <a:lvl4pPr marL="0" marR="0" lvl="3" indent="0" algn="r">
              <a:spcBef>
                <a:spcPts val="0"/>
              </a:spcBef>
              <a:spcAft>
                <a:spcPts val="0"/>
              </a:spcAft>
              <a:buNone/>
              <a:defRPr sz="2000">
                <a:solidFill>
                  <a:schemeClr val="accent1"/>
                </a:solidFill>
                <a:latin typeface="Century Gothic"/>
                <a:ea typeface="Century Gothic"/>
                <a:cs typeface="Century Gothic"/>
                <a:sym typeface="Century Gothic"/>
              </a:defRPr>
            </a:lvl4pPr>
            <a:lvl5pPr marL="0" marR="0" lvl="4" indent="0" algn="r">
              <a:spcBef>
                <a:spcPts val="0"/>
              </a:spcBef>
              <a:spcAft>
                <a:spcPts val="0"/>
              </a:spcAft>
              <a:buNone/>
              <a:defRPr sz="2000">
                <a:solidFill>
                  <a:schemeClr val="accent1"/>
                </a:solidFill>
                <a:latin typeface="Century Gothic"/>
                <a:ea typeface="Century Gothic"/>
                <a:cs typeface="Century Gothic"/>
                <a:sym typeface="Century Gothic"/>
              </a:defRPr>
            </a:lvl5pPr>
            <a:lvl6pPr marL="0" marR="0" lvl="5" indent="0" algn="r">
              <a:spcBef>
                <a:spcPts val="0"/>
              </a:spcBef>
              <a:spcAft>
                <a:spcPts val="0"/>
              </a:spcAft>
              <a:buNone/>
              <a:defRPr sz="2000">
                <a:solidFill>
                  <a:schemeClr val="accent1"/>
                </a:solidFill>
                <a:latin typeface="Century Gothic"/>
                <a:ea typeface="Century Gothic"/>
                <a:cs typeface="Century Gothic"/>
                <a:sym typeface="Century Gothic"/>
              </a:defRPr>
            </a:lvl6pPr>
            <a:lvl7pPr marL="0" marR="0" lvl="6" indent="0" algn="r">
              <a:spcBef>
                <a:spcPts val="0"/>
              </a:spcBef>
              <a:spcAft>
                <a:spcPts val="0"/>
              </a:spcAft>
              <a:buNone/>
              <a:defRPr sz="2000">
                <a:solidFill>
                  <a:schemeClr val="accent1"/>
                </a:solidFill>
                <a:latin typeface="Century Gothic"/>
                <a:ea typeface="Century Gothic"/>
                <a:cs typeface="Century Gothic"/>
                <a:sym typeface="Century Gothic"/>
              </a:defRPr>
            </a:lvl7pPr>
            <a:lvl8pPr marL="0" marR="0" lvl="7" indent="0" algn="r">
              <a:spcBef>
                <a:spcPts val="0"/>
              </a:spcBef>
              <a:spcAft>
                <a:spcPts val="0"/>
              </a:spcAft>
              <a:buNone/>
              <a:defRPr sz="2000">
                <a:solidFill>
                  <a:schemeClr val="accent1"/>
                </a:solidFill>
                <a:latin typeface="Century Gothic"/>
                <a:ea typeface="Century Gothic"/>
                <a:cs typeface="Century Gothic"/>
                <a:sym typeface="Century Gothic"/>
              </a:defRPr>
            </a:lvl8pPr>
            <a:lvl9pPr marL="0" marR="0" lvl="8" indent="0" algn="r">
              <a:spcBef>
                <a:spcPts val="0"/>
              </a:spcBef>
              <a:spcAft>
                <a:spcPts val="0"/>
              </a:spcAft>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30704776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138"/>
        <p:cNvGrpSpPr/>
        <p:nvPr/>
      </p:nvGrpSpPr>
      <p:grpSpPr>
        <a:xfrm>
          <a:off x="0" y="0"/>
          <a:ext cx="0" cy="0"/>
          <a:chOff x="0" y="0"/>
          <a:chExt cx="0" cy="0"/>
        </a:xfrm>
      </p:grpSpPr>
      <p:sp>
        <p:nvSpPr>
          <p:cNvPr id="139" name="Google Shape;139;p20"/>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40" name="Google Shape;140;p20"/>
          <p:cNvSpPr txBox="1">
            <a:spLocks noGrp="1"/>
          </p:cNvSpPr>
          <p:nvPr>
            <p:ph type="title"/>
          </p:nvPr>
        </p:nvSpPr>
        <p:spPr>
          <a:xfrm>
            <a:off x="809625" y="447675"/>
            <a:ext cx="10572750" cy="969963"/>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0"/>
          <p:cNvSpPr txBox="1">
            <a:spLocks noGrp="1"/>
          </p:cNvSpPr>
          <p:nvPr>
            <p:ph type="body" idx="1"/>
          </p:nvPr>
        </p:nvSpPr>
        <p:spPr>
          <a:xfrm>
            <a:off x="818712" y="2222287"/>
            <a:ext cx="5185873" cy="3638763"/>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42" name="Google Shape;142;p20"/>
          <p:cNvSpPr txBox="1">
            <a:spLocks noGrp="1"/>
          </p:cNvSpPr>
          <p:nvPr>
            <p:ph type="body" idx="2"/>
          </p:nvPr>
        </p:nvSpPr>
        <p:spPr>
          <a:xfrm>
            <a:off x="6187415" y="2222287"/>
            <a:ext cx="5194583" cy="3638764"/>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43" name="Google Shape;143;p20"/>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0"/>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0"/>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spcAft>
                <a:spcPts val="0"/>
              </a:spcAft>
              <a:buNone/>
              <a:defRPr sz="2000">
                <a:solidFill>
                  <a:schemeClr val="accent1"/>
                </a:solidFill>
                <a:latin typeface="Century Gothic"/>
                <a:ea typeface="Century Gothic"/>
                <a:cs typeface="Century Gothic"/>
                <a:sym typeface="Century Gothic"/>
              </a:defRPr>
            </a:lvl1pPr>
            <a:lvl2pPr marL="0" marR="0" lvl="1" indent="0" algn="r">
              <a:spcBef>
                <a:spcPts val="0"/>
              </a:spcBef>
              <a:spcAft>
                <a:spcPts val="0"/>
              </a:spcAft>
              <a:buNone/>
              <a:defRPr sz="2000">
                <a:solidFill>
                  <a:schemeClr val="accent1"/>
                </a:solidFill>
                <a:latin typeface="Century Gothic"/>
                <a:ea typeface="Century Gothic"/>
                <a:cs typeface="Century Gothic"/>
                <a:sym typeface="Century Gothic"/>
              </a:defRPr>
            </a:lvl2pPr>
            <a:lvl3pPr marL="0" marR="0" lvl="2" indent="0" algn="r">
              <a:spcBef>
                <a:spcPts val="0"/>
              </a:spcBef>
              <a:spcAft>
                <a:spcPts val="0"/>
              </a:spcAft>
              <a:buNone/>
              <a:defRPr sz="2000">
                <a:solidFill>
                  <a:schemeClr val="accent1"/>
                </a:solidFill>
                <a:latin typeface="Century Gothic"/>
                <a:ea typeface="Century Gothic"/>
                <a:cs typeface="Century Gothic"/>
                <a:sym typeface="Century Gothic"/>
              </a:defRPr>
            </a:lvl3pPr>
            <a:lvl4pPr marL="0" marR="0" lvl="3" indent="0" algn="r">
              <a:spcBef>
                <a:spcPts val="0"/>
              </a:spcBef>
              <a:spcAft>
                <a:spcPts val="0"/>
              </a:spcAft>
              <a:buNone/>
              <a:defRPr sz="2000">
                <a:solidFill>
                  <a:schemeClr val="accent1"/>
                </a:solidFill>
                <a:latin typeface="Century Gothic"/>
                <a:ea typeface="Century Gothic"/>
                <a:cs typeface="Century Gothic"/>
                <a:sym typeface="Century Gothic"/>
              </a:defRPr>
            </a:lvl4pPr>
            <a:lvl5pPr marL="0" marR="0" lvl="4" indent="0" algn="r">
              <a:spcBef>
                <a:spcPts val="0"/>
              </a:spcBef>
              <a:spcAft>
                <a:spcPts val="0"/>
              </a:spcAft>
              <a:buNone/>
              <a:defRPr sz="2000">
                <a:solidFill>
                  <a:schemeClr val="accent1"/>
                </a:solidFill>
                <a:latin typeface="Century Gothic"/>
                <a:ea typeface="Century Gothic"/>
                <a:cs typeface="Century Gothic"/>
                <a:sym typeface="Century Gothic"/>
              </a:defRPr>
            </a:lvl5pPr>
            <a:lvl6pPr marL="0" marR="0" lvl="5" indent="0" algn="r">
              <a:spcBef>
                <a:spcPts val="0"/>
              </a:spcBef>
              <a:spcAft>
                <a:spcPts val="0"/>
              </a:spcAft>
              <a:buNone/>
              <a:defRPr sz="2000">
                <a:solidFill>
                  <a:schemeClr val="accent1"/>
                </a:solidFill>
                <a:latin typeface="Century Gothic"/>
                <a:ea typeface="Century Gothic"/>
                <a:cs typeface="Century Gothic"/>
                <a:sym typeface="Century Gothic"/>
              </a:defRPr>
            </a:lvl6pPr>
            <a:lvl7pPr marL="0" marR="0" lvl="6" indent="0" algn="r">
              <a:spcBef>
                <a:spcPts val="0"/>
              </a:spcBef>
              <a:spcAft>
                <a:spcPts val="0"/>
              </a:spcAft>
              <a:buNone/>
              <a:defRPr sz="2000">
                <a:solidFill>
                  <a:schemeClr val="accent1"/>
                </a:solidFill>
                <a:latin typeface="Century Gothic"/>
                <a:ea typeface="Century Gothic"/>
                <a:cs typeface="Century Gothic"/>
                <a:sym typeface="Century Gothic"/>
              </a:defRPr>
            </a:lvl7pPr>
            <a:lvl8pPr marL="0" marR="0" lvl="7" indent="0" algn="r">
              <a:spcBef>
                <a:spcPts val="0"/>
              </a:spcBef>
              <a:spcAft>
                <a:spcPts val="0"/>
              </a:spcAft>
              <a:buNone/>
              <a:defRPr sz="2000">
                <a:solidFill>
                  <a:schemeClr val="accent1"/>
                </a:solidFill>
                <a:latin typeface="Century Gothic"/>
                <a:ea typeface="Century Gothic"/>
                <a:cs typeface="Century Gothic"/>
                <a:sym typeface="Century Gothic"/>
              </a:defRPr>
            </a:lvl8pPr>
            <a:lvl9pPr marL="0" marR="0" lvl="8" indent="0" algn="r">
              <a:spcBef>
                <a:spcPts val="0"/>
              </a:spcBef>
              <a:spcAft>
                <a:spcPts val="0"/>
              </a:spcAft>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11223452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146"/>
        <p:cNvGrpSpPr/>
        <p:nvPr/>
      </p:nvGrpSpPr>
      <p:grpSpPr>
        <a:xfrm>
          <a:off x="0" y="0"/>
          <a:ext cx="0" cy="0"/>
          <a:chOff x="0" y="0"/>
          <a:chExt cx="0" cy="0"/>
        </a:xfrm>
      </p:grpSpPr>
      <p:sp>
        <p:nvSpPr>
          <p:cNvPr id="147" name="Google Shape;147;p21"/>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48" name="Google Shape;148;p21"/>
          <p:cNvSpPr txBox="1">
            <a:spLocks noGrp="1"/>
          </p:cNvSpPr>
          <p:nvPr>
            <p:ph type="title"/>
          </p:nvPr>
        </p:nvSpPr>
        <p:spPr>
          <a:xfrm>
            <a:off x="809625" y="447675"/>
            <a:ext cx="10572750" cy="969963"/>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1"/>
          <p:cNvSpPr txBox="1">
            <a:spLocks noGrp="1"/>
          </p:cNvSpPr>
          <p:nvPr>
            <p:ph type="body" idx="1"/>
          </p:nvPr>
        </p:nvSpPr>
        <p:spPr>
          <a:xfrm>
            <a:off x="814728" y="2174875"/>
            <a:ext cx="5189857" cy="576262"/>
          </a:xfrm>
          <a:prstGeom prst="rect">
            <a:avLst/>
          </a:prstGeom>
          <a:noFill/>
          <a:ln>
            <a:noFill/>
          </a:ln>
          <a:effectLst>
            <a:outerShdw blurRad="50800">
              <a:srgbClr val="000000">
                <a:alpha val="40000"/>
              </a:srgbClr>
            </a:outerShdw>
          </a:effectLst>
        </p:spPr>
        <p:txBody>
          <a:bodyPr spcFirstLastPara="1" wrap="square" lIns="91425" tIns="45700" rIns="91425" bIns="45700" anchor="b" anchorCtr="0">
            <a:noAutofit/>
          </a:bodyPr>
          <a:lstStyle>
            <a:lvl1pPr marL="457200" lvl="0" indent="-228600" algn="ctr">
              <a:spcBef>
                <a:spcPts val="400"/>
              </a:spcBef>
              <a:spcAft>
                <a:spcPts val="0"/>
              </a:spcAft>
              <a:buSzPts val="2000"/>
              <a:buNone/>
              <a:defRPr sz="2000" b="0"/>
            </a:lvl1pPr>
            <a:lvl2pPr marL="914400" lvl="1" indent="-228600" algn="l">
              <a:spcBef>
                <a:spcPts val="600"/>
              </a:spcBef>
              <a:spcAft>
                <a:spcPts val="0"/>
              </a:spcAft>
              <a:buSzPts val="2000"/>
              <a:buNone/>
              <a:defRPr sz="2000" b="1"/>
            </a:lvl2pPr>
            <a:lvl3pPr marL="1371600" lvl="2" indent="-228600" algn="l">
              <a:spcBef>
                <a:spcPts val="600"/>
              </a:spcBef>
              <a:spcAft>
                <a:spcPts val="0"/>
              </a:spcAft>
              <a:buSzPts val="1800"/>
              <a:buNone/>
              <a:defRPr sz="1800" b="1"/>
            </a:lvl3pPr>
            <a:lvl4pPr marL="1828800" lvl="3" indent="-228600" algn="l">
              <a:spcBef>
                <a:spcPts val="600"/>
              </a:spcBef>
              <a:spcAft>
                <a:spcPts val="0"/>
              </a:spcAft>
              <a:buSzPts val="1600"/>
              <a:buNone/>
              <a:defRPr sz="1600" b="1"/>
            </a:lvl4pPr>
            <a:lvl5pPr marL="2286000" lvl="4" indent="-228600" algn="l">
              <a:spcBef>
                <a:spcPts val="600"/>
              </a:spcBef>
              <a:spcAft>
                <a:spcPts val="0"/>
              </a:spcAft>
              <a:buSzPts val="1600"/>
              <a:buNone/>
              <a:defRPr sz="1600" b="1"/>
            </a:lvl5pPr>
            <a:lvl6pPr marL="2743200" lvl="5" indent="-228600" algn="l">
              <a:spcBef>
                <a:spcPts val="600"/>
              </a:spcBef>
              <a:spcAft>
                <a:spcPts val="0"/>
              </a:spcAft>
              <a:buSzPts val="1600"/>
              <a:buNone/>
              <a:defRPr sz="1600" b="1"/>
            </a:lvl6pPr>
            <a:lvl7pPr marL="3200400" lvl="6" indent="-228600" algn="l">
              <a:spcBef>
                <a:spcPts val="600"/>
              </a:spcBef>
              <a:spcAft>
                <a:spcPts val="0"/>
              </a:spcAft>
              <a:buSzPts val="1600"/>
              <a:buNone/>
              <a:defRPr sz="1600" b="1"/>
            </a:lvl7pPr>
            <a:lvl8pPr marL="3657600" lvl="7" indent="-228600" algn="l">
              <a:spcBef>
                <a:spcPts val="600"/>
              </a:spcBef>
              <a:spcAft>
                <a:spcPts val="0"/>
              </a:spcAft>
              <a:buSzPts val="1600"/>
              <a:buNone/>
              <a:defRPr sz="1600" b="1"/>
            </a:lvl8pPr>
            <a:lvl9pPr marL="4114800" lvl="8" indent="-228600" algn="l">
              <a:spcBef>
                <a:spcPts val="600"/>
              </a:spcBef>
              <a:spcAft>
                <a:spcPts val="600"/>
              </a:spcAft>
              <a:buSzPts val="1600"/>
              <a:buNone/>
              <a:defRPr sz="1600" b="1"/>
            </a:lvl9pPr>
          </a:lstStyle>
          <a:p>
            <a:endParaRPr/>
          </a:p>
        </p:txBody>
      </p:sp>
      <p:sp>
        <p:nvSpPr>
          <p:cNvPr id="150" name="Google Shape;150;p21"/>
          <p:cNvSpPr txBox="1">
            <a:spLocks noGrp="1"/>
          </p:cNvSpPr>
          <p:nvPr>
            <p:ph type="body" idx="2"/>
          </p:nvPr>
        </p:nvSpPr>
        <p:spPr>
          <a:xfrm>
            <a:off x="814729" y="2751138"/>
            <a:ext cx="5189856" cy="3109913"/>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51" name="Google Shape;151;p21"/>
          <p:cNvSpPr txBox="1">
            <a:spLocks noGrp="1"/>
          </p:cNvSpPr>
          <p:nvPr>
            <p:ph type="body" idx="3"/>
          </p:nvPr>
        </p:nvSpPr>
        <p:spPr>
          <a:xfrm>
            <a:off x="6187415" y="2174875"/>
            <a:ext cx="5194583" cy="576262"/>
          </a:xfrm>
          <a:prstGeom prst="rect">
            <a:avLst/>
          </a:prstGeom>
          <a:noFill/>
          <a:ln>
            <a:noFill/>
          </a:ln>
          <a:effectLst>
            <a:outerShdw blurRad="50800">
              <a:srgbClr val="000000">
                <a:alpha val="40000"/>
              </a:srgbClr>
            </a:outerShdw>
          </a:effectLst>
        </p:spPr>
        <p:txBody>
          <a:bodyPr spcFirstLastPara="1" wrap="square" lIns="91425" tIns="45700" rIns="91425" bIns="45700" anchor="b" anchorCtr="0">
            <a:noAutofit/>
          </a:bodyPr>
          <a:lstStyle>
            <a:lvl1pPr marL="457200" lvl="0" indent="-228600" algn="ctr">
              <a:spcBef>
                <a:spcPts val="400"/>
              </a:spcBef>
              <a:spcAft>
                <a:spcPts val="0"/>
              </a:spcAft>
              <a:buSzPts val="2000"/>
              <a:buNone/>
              <a:defRPr sz="2000" b="0"/>
            </a:lvl1pPr>
            <a:lvl2pPr marL="914400" lvl="1" indent="-228600" algn="l">
              <a:spcBef>
                <a:spcPts val="600"/>
              </a:spcBef>
              <a:spcAft>
                <a:spcPts val="0"/>
              </a:spcAft>
              <a:buSzPts val="2000"/>
              <a:buNone/>
              <a:defRPr sz="2000" b="1"/>
            </a:lvl2pPr>
            <a:lvl3pPr marL="1371600" lvl="2" indent="-228600" algn="l">
              <a:spcBef>
                <a:spcPts val="600"/>
              </a:spcBef>
              <a:spcAft>
                <a:spcPts val="0"/>
              </a:spcAft>
              <a:buSzPts val="1800"/>
              <a:buNone/>
              <a:defRPr sz="1800" b="1"/>
            </a:lvl3pPr>
            <a:lvl4pPr marL="1828800" lvl="3" indent="-228600" algn="l">
              <a:spcBef>
                <a:spcPts val="600"/>
              </a:spcBef>
              <a:spcAft>
                <a:spcPts val="0"/>
              </a:spcAft>
              <a:buSzPts val="1600"/>
              <a:buNone/>
              <a:defRPr sz="1600" b="1"/>
            </a:lvl4pPr>
            <a:lvl5pPr marL="2286000" lvl="4" indent="-228600" algn="l">
              <a:spcBef>
                <a:spcPts val="600"/>
              </a:spcBef>
              <a:spcAft>
                <a:spcPts val="0"/>
              </a:spcAft>
              <a:buSzPts val="1600"/>
              <a:buNone/>
              <a:defRPr sz="1600" b="1"/>
            </a:lvl5pPr>
            <a:lvl6pPr marL="2743200" lvl="5" indent="-228600" algn="l">
              <a:spcBef>
                <a:spcPts val="600"/>
              </a:spcBef>
              <a:spcAft>
                <a:spcPts val="0"/>
              </a:spcAft>
              <a:buSzPts val="1600"/>
              <a:buNone/>
              <a:defRPr sz="1600" b="1"/>
            </a:lvl6pPr>
            <a:lvl7pPr marL="3200400" lvl="6" indent="-228600" algn="l">
              <a:spcBef>
                <a:spcPts val="600"/>
              </a:spcBef>
              <a:spcAft>
                <a:spcPts val="0"/>
              </a:spcAft>
              <a:buSzPts val="1600"/>
              <a:buNone/>
              <a:defRPr sz="1600" b="1"/>
            </a:lvl7pPr>
            <a:lvl8pPr marL="3657600" lvl="7" indent="-228600" algn="l">
              <a:spcBef>
                <a:spcPts val="600"/>
              </a:spcBef>
              <a:spcAft>
                <a:spcPts val="0"/>
              </a:spcAft>
              <a:buSzPts val="1600"/>
              <a:buNone/>
              <a:defRPr sz="1600" b="1"/>
            </a:lvl8pPr>
            <a:lvl9pPr marL="4114800" lvl="8" indent="-228600" algn="l">
              <a:spcBef>
                <a:spcPts val="600"/>
              </a:spcBef>
              <a:spcAft>
                <a:spcPts val="600"/>
              </a:spcAft>
              <a:buSzPts val="1600"/>
              <a:buNone/>
              <a:defRPr sz="1600" b="1"/>
            </a:lvl9pPr>
          </a:lstStyle>
          <a:p>
            <a:endParaRPr/>
          </a:p>
        </p:txBody>
      </p:sp>
      <p:sp>
        <p:nvSpPr>
          <p:cNvPr id="152" name="Google Shape;152;p21"/>
          <p:cNvSpPr txBox="1">
            <a:spLocks noGrp="1"/>
          </p:cNvSpPr>
          <p:nvPr>
            <p:ph type="body" idx="4"/>
          </p:nvPr>
        </p:nvSpPr>
        <p:spPr>
          <a:xfrm>
            <a:off x="6187415" y="2751138"/>
            <a:ext cx="5194583" cy="3109913"/>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53" name="Google Shape;153;p21"/>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1"/>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1"/>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spcAft>
                <a:spcPts val="0"/>
              </a:spcAft>
              <a:buNone/>
              <a:defRPr sz="2000">
                <a:solidFill>
                  <a:schemeClr val="accent1"/>
                </a:solidFill>
                <a:latin typeface="Century Gothic"/>
                <a:ea typeface="Century Gothic"/>
                <a:cs typeface="Century Gothic"/>
                <a:sym typeface="Century Gothic"/>
              </a:defRPr>
            </a:lvl1pPr>
            <a:lvl2pPr marL="0" marR="0" lvl="1" indent="0" algn="r">
              <a:spcBef>
                <a:spcPts val="0"/>
              </a:spcBef>
              <a:spcAft>
                <a:spcPts val="0"/>
              </a:spcAft>
              <a:buNone/>
              <a:defRPr sz="2000">
                <a:solidFill>
                  <a:schemeClr val="accent1"/>
                </a:solidFill>
                <a:latin typeface="Century Gothic"/>
                <a:ea typeface="Century Gothic"/>
                <a:cs typeface="Century Gothic"/>
                <a:sym typeface="Century Gothic"/>
              </a:defRPr>
            </a:lvl2pPr>
            <a:lvl3pPr marL="0" marR="0" lvl="2" indent="0" algn="r">
              <a:spcBef>
                <a:spcPts val="0"/>
              </a:spcBef>
              <a:spcAft>
                <a:spcPts val="0"/>
              </a:spcAft>
              <a:buNone/>
              <a:defRPr sz="2000">
                <a:solidFill>
                  <a:schemeClr val="accent1"/>
                </a:solidFill>
                <a:latin typeface="Century Gothic"/>
                <a:ea typeface="Century Gothic"/>
                <a:cs typeface="Century Gothic"/>
                <a:sym typeface="Century Gothic"/>
              </a:defRPr>
            </a:lvl3pPr>
            <a:lvl4pPr marL="0" marR="0" lvl="3" indent="0" algn="r">
              <a:spcBef>
                <a:spcPts val="0"/>
              </a:spcBef>
              <a:spcAft>
                <a:spcPts val="0"/>
              </a:spcAft>
              <a:buNone/>
              <a:defRPr sz="2000">
                <a:solidFill>
                  <a:schemeClr val="accent1"/>
                </a:solidFill>
                <a:latin typeface="Century Gothic"/>
                <a:ea typeface="Century Gothic"/>
                <a:cs typeface="Century Gothic"/>
                <a:sym typeface="Century Gothic"/>
              </a:defRPr>
            </a:lvl4pPr>
            <a:lvl5pPr marL="0" marR="0" lvl="4" indent="0" algn="r">
              <a:spcBef>
                <a:spcPts val="0"/>
              </a:spcBef>
              <a:spcAft>
                <a:spcPts val="0"/>
              </a:spcAft>
              <a:buNone/>
              <a:defRPr sz="2000">
                <a:solidFill>
                  <a:schemeClr val="accent1"/>
                </a:solidFill>
                <a:latin typeface="Century Gothic"/>
                <a:ea typeface="Century Gothic"/>
                <a:cs typeface="Century Gothic"/>
                <a:sym typeface="Century Gothic"/>
              </a:defRPr>
            </a:lvl5pPr>
            <a:lvl6pPr marL="0" marR="0" lvl="5" indent="0" algn="r">
              <a:spcBef>
                <a:spcPts val="0"/>
              </a:spcBef>
              <a:spcAft>
                <a:spcPts val="0"/>
              </a:spcAft>
              <a:buNone/>
              <a:defRPr sz="2000">
                <a:solidFill>
                  <a:schemeClr val="accent1"/>
                </a:solidFill>
                <a:latin typeface="Century Gothic"/>
                <a:ea typeface="Century Gothic"/>
                <a:cs typeface="Century Gothic"/>
                <a:sym typeface="Century Gothic"/>
              </a:defRPr>
            </a:lvl6pPr>
            <a:lvl7pPr marL="0" marR="0" lvl="6" indent="0" algn="r">
              <a:spcBef>
                <a:spcPts val="0"/>
              </a:spcBef>
              <a:spcAft>
                <a:spcPts val="0"/>
              </a:spcAft>
              <a:buNone/>
              <a:defRPr sz="2000">
                <a:solidFill>
                  <a:schemeClr val="accent1"/>
                </a:solidFill>
                <a:latin typeface="Century Gothic"/>
                <a:ea typeface="Century Gothic"/>
                <a:cs typeface="Century Gothic"/>
                <a:sym typeface="Century Gothic"/>
              </a:defRPr>
            </a:lvl7pPr>
            <a:lvl8pPr marL="0" marR="0" lvl="7" indent="0" algn="r">
              <a:spcBef>
                <a:spcPts val="0"/>
              </a:spcBef>
              <a:spcAft>
                <a:spcPts val="0"/>
              </a:spcAft>
              <a:buNone/>
              <a:defRPr sz="2000">
                <a:solidFill>
                  <a:schemeClr val="accent1"/>
                </a:solidFill>
                <a:latin typeface="Century Gothic"/>
                <a:ea typeface="Century Gothic"/>
                <a:cs typeface="Century Gothic"/>
                <a:sym typeface="Century Gothic"/>
              </a:defRPr>
            </a:lvl8pPr>
            <a:lvl9pPr marL="0" marR="0" lvl="8" indent="0" algn="r">
              <a:spcBef>
                <a:spcPts val="0"/>
              </a:spcBef>
              <a:spcAft>
                <a:spcPts val="0"/>
              </a:spcAft>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38177583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156"/>
        <p:cNvGrpSpPr/>
        <p:nvPr/>
      </p:nvGrpSpPr>
      <p:grpSpPr>
        <a:xfrm>
          <a:off x="0" y="0"/>
          <a:ext cx="0" cy="0"/>
          <a:chOff x="0" y="0"/>
          <a:chExt cx="0" cy="0"/>
        </a:xfrm>
      </p:grpSpPr>
      <p:sp>
        <p:nvSpPr>
          <p:cNvPr id="157" name="Google Shape;157;p22"/>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58" name="Google Shape;158;p22"/>
          <p:cNvSpPr txBox="1">
            <a:spLocks noGrp="1"/>
          </p:cNvSpPr>
          <p:nvPr>
            <p:ph type="title"/>
          </p:nvPr>
        </p:nvSpPr>
        <p:spPr>
          <a:xfrm>
            <a:off x="809625" y="447675"/>
            <a:ext cx="10572750" cy="969963"/>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2"/>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2"/>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2"/>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spcAft>
                <a:spcPts val="0"/>
              </a:spcAft>
              <a:buNone/>
              <a:defRPr sz="2000">
                <a:solidFill>
                  <a:schemeClr val="accent1"/>
                </a:solidFill>
                <a:latin typeface="Century Gothic"/>
                <a:ea typeface="Century Gothic"/>
                <a:cs typeface="Century Gothic"/>
                <a:sym typeface="Century Gothic"/>
              </a:defRPr>
            </a:lvl1pPr>
            <a:lvl2pPr marL="0" marR="0" lvl="1" indent="0" algn="r">
              <a:spcBef>
                <a:spcPts val="0"/>
              </a:spcBef>
              <a:spcAft>
                <a:spcPts val="0"/>
              </a:spcAft>
              <a:buNone/>
              <a:defRPr sz="2000">
                <a:solidFill>
                  <a:schemeClr val="accent1"/>
                </a:solidFill>
                <a:latin typeface="Century Gothic"/>
                <a:ea typeface="Century Gothic"/>
                <a:cs typeface="Century Gothic"/>
                <a:sym typeface="Century Gothic"/>
              </a:defRPr>
            </a:lvl2pPr>
            <a:lvl3pPr marL="0" marR="0" lvl="2" indent="0" algn="r">
              <a:spcBef>
                <a:spcPts val="0"/>
              </a:spcBef>
              <a:spcAft>
                <a:spcPts val="0"/>
              </a:spcAft>
              <a:buNone/>
              <a:defRPr sz="2000">
                <a:solidFill>
                  <a:schemeClr val="accent1"/>
                </a:solidFill>
                <a:latin typeface="Century Gothic"/>
                <a:ea typeface="Century Gothic"/>
                <a:cs typeface="Century Gothic"/>
                <a:sym typeface="Century Gothic"/>
              </a:defRPr>
            </a:lvl3pPr>
            <a:lvl4pPr marL="0" marR="0" lvl="3" indent="0" algn="r">
              <a:spcBef>
                <a:spcPts val="0"/>
              </a:spcBef>
              <a:spcAft>
                <a:spcPts val="0"/>
              </a:spcAft>
              <a:buNone/>
              <a:defRPr sz="2000">
                <a:solidFill>
                  <a:schemeClr val="accent1"/>
                </a:solidFill>
                <a:latin typeface="Century Gothic"/>
                <a:ea typeface="Century Gothic"/>
                <a:cs typeface="Century Gothic"/>
                <a:sym typeface="Century Gothic"/>
              </a:defRPr>
            </a:lvl4pPr>
            <a:lvl5pPr marL="0" marR="0" lvl="4" indent="0" algn="r">
              <a:spcBef>
                <a:spcPts val="0"/>
              </a:spcBef>
              <a:spcAft>
                <a:spcPts val="0"/>
              </a:spcAft>
              <a:buNone/>
              <a:defRPr sz="2000">
                <a:solidFill>
                  <a:schemeClr val="accent1"/>
                </a:solidFill>
                <a:latin typeface="Century Gothic"/>
                <a:ea typeface="Century Gothic"/>
                <a:cs typeface="Century Gothic"/>
                <a:sym typeface="Century Gothic"/>
              </a:defRPr>
            </a:lvl5pPr>
            <a:lvl6pPr marL="0" marR="0" lvl="5" indent="0" algn="r">
              <a:spcBef>
                <a:spcPts val="0"/>
              </a:spcBef>
              <a:spcAft>
                <a:spcPts val="0"/>
              </a:spcAft>
              <a:buNone/>
              <a:defRPr sz="2000">
                <a:solidFill>
                  <a:schemeClr val="accent1"/>
                </a:solidFill>
                <a:latin typeface="Century Gothic"/>
                <a:ea typeface="Century Gothic"/>
                <a:cs typeface="Century Gothic"/>
                <a:sym typeface="Century Gothic"/>
              </a:defRPr>
            </a:lvl6pPr>
            <a:lvl7pPr marL="0" marR="0" lvl="6" indent="0" algn="r">
              <a:spcBef>
                <a:spcPts val="0"/>
              </a:spcBef>
              <a:spcAft>
                <a:spcPts val="0"/>
              </a:spcAft>
              <a:buNone/>
              <a:defRPr sz="2000">
                <a:solidFill>
                  <a:schemeClr val="accent1"/>
                </a:solidFill>
                <a:latin typeface="Century Gothic"/>
                <a:ea typeface="Century Gothic"/>
                <a:cs typeface="Century Gothic"/>
                <a:sym typeface="Century Gothic"/>
              </a:defRPr>
            </a:lvl7pPr>
            <a:lvl8pPr marL="0" marR="0" lvl="7" indent="0" algn="r">
              <a:spcBef>
                <a:spcPts val="0"/>
              </a:spcBef>
              <a:spcAft>
                <a:spcPts val="0"/>
              </a:spcAft>
              <a:buNone/>
              <a:defRPr sz="2000">
                <a:solidFill>
                  <a:schemeClr val="accent1"/>
                </a:solidFill>
                <a:latin typeface="Century Gothic"/>
                <a:ea typeface="Century Gothic"/>
                <a:cs typeface="Century Gothic"/>
                <a:sym typeface="Century Gothic"/>
              </a:defRPr>
            </a:lvl8pPr>
            <a:lvl9pPr marL="0" marR="0" lvl="8" indent="0" algn="r">
              <a:spcBef>
                <a:spcPts val="0"/>
              </a:spcBef>
              <a:spcAft>
                <a:spcPts val="0"/>
              </a:spcAft>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1741549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62"/>
        <p:cNvGrpSpPr/>
        <p:nvPr/>
      </p:nvGrpSpPr>
      <p:grpSpPr>
        <a:xfrm>
          <a:off x="0" y="0"/>
          <a:ext cx="0" cy="0"/>
          <a:chOff x="0" y="0"/>
          <a:chExt cx="0" cy="0"/>
        </a:xfrm>
      </p:grpSpPr>
      <p:sp>
        <p:nvSpPr>
          <p:cNvPr id="163" name="Google Shape;163;p23"/>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23"/>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3"/>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spcAft>
                <a:spcPts val="0"/>
              </a:spcAft>
              <a:buNone/>
              <a:defRPr sz="2000">
                <a:solidFill>
                  <a:schemeClr val="accent1"/>
                </a:solidFill>
                <a:latin typeface="Century Gothic"/>
                <a:ea typeface="Century Gothic"/>
                <a:cs typeface="Century Gothic"/>
                <a:sym typeface="Century Gothic"/>
              </a:defRPr>
            </a:lvl1pPr>
            <a:lvl2pPr marL="0" marR="0" lvl="1" indent="0" algn="r">
              <a:spcBef>
                <a:spcPts val="0"/>
              </a:spcBef>
              <a:spcAft>
                <a:spcPts val="0"/>
              </a:spcAft>
              <a:buNone/>
              <a:defRPr sz="2000">
                <a:solidFill>
                  <a:schemeClr val="accent1"/>
                </a:solidFill>
                <a:latin typeface="Century Gothic"/>
                <a:ea typeface="Century Gothic"/>
                <a:cs typeface="Century Gothic"/>
                <a:sym typeface="Century Gothic"/>
              </a:defRPr>
            </a:lvl2pPr>
            <a:lvl3pPr marL="0" marR="0" lvl="2" indent="0" algn="r">
              <a:spcBef>
                <a:spcPts val="0"/>
              </a:spcBef>
              <a:spcAft>
                <a:spcPts val="0"/>
              </a:spcAft>
              <a:buNone/>
              <a:defRPr sz="2000">
                <a:solidFill>
                  <a:schemeClr val="accent1"/>
                </a:solidFill>
                <a:latin typeface="Century Gothic"/>
                <a:ea typeface="Century Gothic"/>
                <a:cs typeface="Century Gothic"/>
                <a:sym typeface="Century Gothic"/>
              </a:defRPr>
            </a:lvl3pPr>
            <a:lvl4pPr marL="0" marR="0" lvl="3" indent="0" algn="r">
              <a:spcBef>
                <a:spcPts val="0"/>
              </a:spcBef>
              <a:spcAft>
                <a:spcPts val="0"/>
              </a:spcAft>
              <a:buNone/>
              <a:defRPr sz="2000">
                <a:solidFill>
                  <a:schemeClr val="accent1"/>
                </a:solidFill>
                <a:latin typeface="Century Gothic"/>
                <a:ea typeface="Century Gothic"/>
                <a:cs typeface="Century Gothic"/>
                <a:sym typeface="Century Gothic"/>
              </a:defRPr>
            </a:lvl4pPr>
            <a:lvl5pPr marL="0" marR="0" lvl="4" indent="0" algn="r">
              <a:spcBef>
                <a:spcPts val="0"/>
              </a:spcBef>
              <a:spcAft>
                <a:spcPts val="0"/>
              </a:spcAft>
              <a:buNone/>
              <a:defRPr sz="2000">
                <a:solidFill>
                  <a:schemeClr val="accent1"/>
                </a:solidFill>
                <a:latin typeface="Century Gothic"/>
                <a:ea typeface="Century Gothic"/>
                <a:cs typeface="Century Gothic"/>
                <a:sym typeface="Century Gothic"/>
              </a:defRPr>
            </a:lvl5pPr>
            <a:lvl6pPr marL="0" marR="0" lvl="5" indent="0" algn="r">
              <a:spcBef>
                <a:spcPts val="0"/>
              </a:spcBef>
              <a:spcAft>
                <a:spcPts val="0"/>
              </a:spcAft>
              <a:buNone/>
              <a:defRPr sz="2000">
                <a:solidFill>
                  <a:schemeClr val="accent1"/>
                </a:solidFill>
                <a:latin typeface="Century Gothic"/>
                <a:ea typeface="Century Gothic"/>
                <a:cs typeface="Century Gothic"/>
                <a:sym typeface="Century Gothic"/>
              </a:defRPr>
            </a:lvl6pPr>
            <a:lvl7pPr marL="0" marR="0" lvl="6" indent="0" algn="r">
              <a:spcBef>
                <a:spcPts val="0"/>
              </a:spcBef>
              <a:spcAft>
                <a:spcPts val="0"/>
              </a:spcAft>
              <a:buNone/>
              <a:defRPr sz="2000">
                <a:solidFill>
                  <a:schemeClr val="accent1"/>
                </a:solidFill>
                <a:latin typeface="Century Gothic"/>
                <a:ea typeface="Century Gothic"/>
                <a:cs typeface="Century Gothic"/>
                <a:sym typeface="Century Gothic"/>
              </a:defRPr>
            </a:lvl7pPr>
            <a:lvl8pPr marL="0" marR="0" lvl="7" indent="0" algn="r">
              <a:spcBef>
                <a:spcPts val="0"/>
              </a:spcBef>
              <a:spcAft>
                <a:spcPts val="0"/>
              </a:spcAft>
              <a:buNone/>
              <a:defRPr sz="2000">
                <a:solidFill>
                  <a:schemeClr val="accent1"/>
                </a:solidFill>
                <a:latin typeface="Century Gothic"/>
                <a:ea typeface="Century Gothic"/>
                <a:cs typeface="Century Gothic"/>
                <a:sym typeface="Century Gothic"/>
              </a:defRPr>
            </a:lvl8pPr>
            <a:lvl9pPr marL="0" marR="0" lvl="8" indent="0" algn="r">
              <a:spcBef>
                <a:spcPts val="0"/>
              </a:spcBef>
              <a:spcAft>
                <a:spcPts val="0"/>
              </a:spcAft>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3942312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166"/>
        <p:cNvGrpSpPr/>
        <p:nvPr/>
      </p:nvGrpSpPr>
      <p:grpSpPr>
        <a:xfrm>
          <a:off x="0" y="0"/>
          <a:ext cx="0" cy="0"/>
          <a:chOff x="0" y="0"/>
          <a:chExt cx="0" cy="0"/>
        </a:xfrm>
      </p:grpSpPr>
      <p:sp>
        <p:nvSpPr>
          <p:cNvPr id="167" name="Google Shape;167;p24"/>
          <p:cNvSpPr/>
          <p:nvPr/>
        </p:nvSpPr>
        <p:spPr>
          <a:xfrm>
            <a:off x="1073151" y="446087"/>
            <a:ext cx="3547533" cy="1814651"/>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68" name="Google Shape;168;p24"/>
          <p:cNvSpPr txBox="1">
            <a:spLocks noGrp="1"/>
          </p:cNvSpPr>
          <p:nvPr>
            <p:ph type="title"/>
          </p:nvPr>
        </p:nvSpPr>
        <p:spPr>
          <a:xfrm>
            <a:off x="1073151" y="446088"/>
            <a:ext cx="3547533" cy="1618396"/>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24"/>
          <p:cNvSpPr txBox="1">
            <a:spLocks noGrp="1"/>
          </p:cNvSpPr>
          <p:nvPr>
            <p:ph type="body" idx="1"/>
          </p:nvPr>
        </p:nvSpPr>
        <p:spPr>
          <a:xfrm>
            <a:off x="4855633" y="446088"/>
            <a:ext cx="6252633" cy="5414963"/>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70" name="Google Shape;170;p24"/>
          <p:cNvSpPr txBox="1">
            <a:spLocks noGrp="1"/>
          </p:cNvSpPr>
          <p:nvPr>
            <p:ph type="body" idx="2"/>
          </p:nvPr>
        </p:nvSpPr>
        <p:spPr>
          <a:xfrm>
            <a:off x="1073151" y="2260738"/>
            <a:ext cx="3547533" cy="3600311"/>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228600" algn="l">
              <a:spcBef>
                <a:spcPts val="280"/>
              </a:spcBef>
              <a:spcAft>
                <a:spcPts val="0"/>
              </a:spcAft>
              <a:buSzPts val="1400"/>
              <a:buNone/>
              <a:defRPr sz="14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171" name="Google Shape;171;p24"/>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24"/>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24"/>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spcAft>
                <a:spcPts val="0"/>
              </a:spcAft>
              <a:buNone/>
              <a:defRPr sz="2000">
                <a:solidFill>
                  <a:schemeClr val="accent1"/>
                </a:solidFill>
                <a:latin typeface="Century Gothic"/>
                <a:ea typeface="Century Gothic"/>
                <a:cs typeface="Century Gothic"/>
                <a:sym typeface="Century Gothic"/>
              </a:defRPr>
            </a:lvl1pPr>
            <a:lvl2pPr marL="0" marR="0" lvl="1" indent="0" algn="r">
              <a:spcBef>
                <a:spcPts val="0"/>
              </a:spcBef>
              <a:spcAft>
                <a:spcPts val="0"/>
              </a:spcAft>
              <a:buNone/>
              <a:defRPr sz="2000">
                <a:solidFill>
                  <a:schemeClr val="accent1"/>
                </a:solidFill>
                <a:latin typeface="Century Gothic"/>
                <a:ea typeface="Century Gothic"/>
                <a:cs typeface="Century Gothic"/>
                <a:sym typeface="Century Gothic"/>
              </a:defRPr>
            </a:lvl2pPr>
            <a:lvl3pPr marL="0" marR="0" lvl="2" indent="0" algn="r">
              <a:spcBef>
                <a:spcPts val="0"/>
              </a:spcBef>
              <a:spcAft>
                <a:spcPts val="0"/>
              </a:spcAft>
              <a:buNone/>
              <a:defRPr sz="2000">
                <a:solidFill>
                  <a:schemeClr val="accent1"/>
                </a:solidFill>
                <a:latin typeface="Century Gothic"/>
                <a:ea typeface="Century Gothic"/>
                <a:cs typeface="Century Gothic"/>
                <a:sym typeface="Century Gothic"/>
              </a:defRPr>
            </a:lvl3pPr>
            <a:lvl4pPr marL="0" marR="0" lvl="3" indent="0" algn="r">
              <a:spcBef>
                <a:spcPts val="0"/>
              </a:spcBef>
              <a:spcAft>
                <a:spcPts val="0"/>
              </a:spcAft>
              <a:buNone/>
              <a:defRPr sz="2000">
                <a:solidFill>
                  <a:schemeClr val="accent1"/>
                </a:solidFill>
                <a:latin typeface="Century Gothic"/>
                <a:ea typeface="Century Gothic"/>
                <a:cs typeface="Century Gothic"/>
                <a:sym typeface="Century Gothic"/>
              </a:defRPr>
            </a:lvl4pPr>
            <a:lvl5pPr marL="0" marR="0" lvl="4" indent="0" algn="r">
              <a:spcBef>
                <a:spcPts val="0"/>
              </a:spcBef>
              <a:spcAft>
                <a:spcPts val="0"/>
              </a:spcAft>
              <a:buNone/>
              <a:defRPr sz="2000">
                <a:solidFill>
                  <a:schemeClr val="accent1"/>
                </a:solidFill>
                <a:latin typeface="Century Gothic"/>
                <a:ea typeface="Century Gothic"/>
                <a:cs typeface="Century Gothic"/>
                <a:sym typeface="Century Gothic"/>
              </a:defRPr>
            </a:lvl5pPr>
            <a:lvl6pPr marL="0" marR="0" lvl="5" indent="0" algn="r">
              <a:spcBef>
                <a:spcPts val="0"/>
              </a:spcBef>
              <a:spcAft>
                <a:spcPts val="0"/>
              </a:spcAft>
              <a:buNone/>
              <a:defRPr sz="2000">
                <a:solidFill>
                  <a:schemeClr val="accent1"/>
                </a:solidFill>
                <a:latin typeface="Century Gothic"/>
                <a:ea typeface="Century Gothic"/>
                <a:cs typeface="Century Gothic"/>
                <a:sym typeface="Century Gothic"/>
              </a:defRPr>
            </a:lvl6pPr>
            <a:lvl7pPr marL="0" marR="0" lvl="6" indent="0" algn="r">
              <a:spcBef>
                <a:spcPts val="0"/>
              </a:spcBef>
              <a:spcAft>
                <a:spcPts val="0"/>
              </a:spcAft>
              <a:buNone/>
              <a:defRPr sz="2000">
                <a:solidFill>
                  <a:schemeClr val="accent1"/>
                </a:solidFill>
                <a:latin typeface="Century Gothic"/>
                <a:ea typeface="Century Gothic"/>
                <a:cs typeface="Century Gothic"/>
                <a:sym typeface="Century Gothic"/>
              </a:defRPr>
            </a:lvl7pPr>
            <a:lvl8pPr marL="0" marR="0" lvl="7" indent="0" algn="r">
              <a:spcBef>
                <a:spcPts val="0"/>
              </a:spcBef>
              <a:spcAft>
                <a:spcPts val="0"/>
              </a:spcAft>
              <a:buNone/>
              <a:defRPr sz="2000">
                <a:solidFill>
                  <a:schemeClr val="accent1"/>
                </a:solidFill>
                <a:latin typeface="Century Gothic"/>
                <a:ea typeface="Century Gothic"/>
                <a:cs typeface="Century Gothic"/>
                <a:sym typeface="Century Gothic"/>
              </a:defRPr>
            </a:lvl8pPr>
            <a:lvl9pPr marL="0" marR="0" lvl="8" indent="0" algn="r">
              <a:spcBef>
                <a:spcPts val="0"/>
              </a:spcBef>
              <a:spcAft>
                <a:spcPts val="0"/>
              </a:spcAft>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41048821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174"/>
        <p:cNvGrpSpPr/>
        <p:nvPr/>
      </p:nvGrpSpPr>
      <p:grpSpPr>
        <a:xfrm>
          <a:off x="0" y="0"/>
          <a:ext cx="0" cy="0"/>
          <a:chOff x="0" y="0"/>
          <a:chExt cx="0" cy="0"/>
        </a:xfrm>
      </p:grpSpPr>
      <p:sp>
        <p:nvSpPr>
          <p:cNvPr id="175" name="Google Shape;175;p25"/>
          <p:cNvSpPr txBox="1">
            <a:spLocks noGrp="1"/>
          </p:cNvSpPr>
          <p:nvPr>
            <p:ph type="title"/>
          </p:nvPr>
        </p:nvSpPr>
        <p:spPr>
          <a:xfrm>
            <a:off x="814728" y="727522"/>
            <a:ext cx="4852988" cy="1617163"/>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25"/>
          <p:cNvSpPr>
            <a:spLocks noGrp="1"/>
          </p:cNvSpPr>
          <p:nvPr>
            <p:ph type="pic" idx="2"/>
          </p:nvPr>
        </p:nvSpPr>
        <p:spPr>
          <a:xfrm>
            <a:off x="6098117" y="0"/>
            <a:ext cx="6093883" cy="68580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lvl1pPr marR="0" lvl="0" algn="ctr" rtl="0">
              <a:spcBef>
                <a:spcPts val="28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1pPr>
            <a:lvl2pPr marR="0" lvl="1" algn="l" rtl="0">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R="0" lvl="2" algn="l" rtl="0">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R="0" lvl="3"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R="0" lvl="4"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R="0" lvl="5"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R="0" lvl="6"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R="0" lvl="7"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R="0" lvl="8" algn="l" rtl="0">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77" name="Google Shape;177;p25"/>
          <p:cNvSpPr txBox="1">
            <a:spLocks noGrp="1"/>
          </p:cNvSpPr>
          <p:nvPr>
            <p:ph type="body" idx="1"/>
          </p:nvPr>
        </p:nvSpPr>
        <p:spPr>
          <a:xfrm>
            <a:off x="814728" y="2344684"/>
            <a:ext cx="4852988" cy="351636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spcBef>
                <a:spcPts val="240"/>
              </a:spcBef>
              <a:spcAft>
                <a:spcPts val="0"/>
              </a:spcAft>
              <a:buSzPts val="1200"/>
              <a:buNone/>
              <a:defRPr sz="12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178" name="Google Shape;178;p25"/>
          <p:cNvSpPr txBox="1">
            <a:spLocks noGrp="1"/>
          </p:cNvSpPr>
          <p:nvPr>
            <p:ph type="dt" idx="10"/>
          </p:nvPr>
        </p:nvSpPr>
        <p:spPr>
          <a:xfrm>
            <a:off x="3886200" y="6042025"/>
            <a:ext cx="9763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5"/>
          <p:cNvSpPr txBox="1">
            <a:spLocks noGrp="1"/>
          </p:cNvSpPr>
          <p:nvPr>
            <p:ph type="ftr" idx="11"/>
          </p:nvPr>
        </p:nvSpPr>
        <p:spPr>
          <a:xfrm>
            <a:off x="590550" y="6042025"/>
            <a:ext cx="329565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25"/>
          <p:cNvSpPr txBox="1">
            <a:spLocks noGrp="1"/>
          </p:cNvSpPr>
          <p:nvPr>
            <p:ph type="sldNum" idx="12"/>
          </p:nvPr>
        </p:nvSpPr>
        <p:spPr>
          <a:xfrm>
            <a:off x="48625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spcAft>
                <a:spcPts val="0"/>
              </a:spcAft>
              <a:buNone/>
              <a:defRPr sz="2000">
                <a:solidFill>
                  <a:schemeClr val="accent1"/>
                </a:solidFill>
                <a:latin typeface="Century Gothic"/>
                <a:ea typeface="Century Gothic"/>
                <a:cs typeface="Century Gothic"/>
                <a:sym typeface="Century Gothic"/>
              </a:defRPr>
            </a:lvl1pPr>
            <a:lvl2pPr marL="0" marR="0" lvl="1" indent="0" algn="r">
              <a:spcBef>
                <a:spcPts val="0"/>
              </a:spcBef>
              <a:spcAft>
                <a:spcPts val="0"/>
              </a:spcAft>
              <a:buNone/>
              <a:defRPr sz="2000">
                <a:solidFill>
                  <a:schemeClr val="accent1"/>
                </a:solidFill>
                <a:latin typeface="Century Gothic"/>
                <a:ea typeface="Century Gothic"/>
                <a:cs typeface="Century Gothic"/>
                <a:sym typeface="Century Gothic"/>
              </a:defRPr>
            </a:lvl2pPr>
            <a:lvl3pPr marL="0" marR="0" lvl="2" indent="0" algn="r">
              <a:spcBef>
                <a:spcPts val="0"/>
              </a:spcBef>
              <a:spcAft>
                <a:spcPts val="0"/>
              </a:spcAft>
              <a:buNone/>
              <a:defRPr sz="2000">
                <a:solidFill>
                  <a:schemeClr val="accent1"/>
                </a:solidFill>
                <a:latin typeface="Century Gothic"/>
                <a:ea typeface="Century Gothic"/>
                <a:cs typeface="Century Gothic"/>
                <a:sym typeface="Century Gothic"/>
              </a:defRPr>
            </a:lvl3pPr>
            <a:lvl4pPr marL="0" marR="0" lvl="3" indent="0" algn="r">
              <a:spcBef>
                <a:spcPts val="0"/>
              </a:spcBef>
              <a:spcAft>
                <a:spcPts val="0"/>
              </a:spcAft>
              <a:buNone/>
              <a:defRPr sz="2000">
                <a:solidFill>
                  <a:schemeClr val="accent1"/>
                </a:solidFill>
                <a:latin typeface="Century Gothic"/>
                <a:ea typeface="Century Gothic"/>
                <a:cs typeface="Century Gothic"/>
                <a:sym typeface="Century Gothic"/>
              </a:defRPr>
            </a:lvl4pPr>
            <a:lvl5pPr marL="0" marR="0" lvl="4" indent="0" algn="r">
              <a:spcBef>
                <a:spcPts val="0"/>
              </a:spcBef>
              <a:spcAft>
                <a:spcPts val="0"/>
              </a:spcAft>
              <a:buNone/>
              <a:defRPr sz="2000">
                <a:solidFill>
                  <a:schemeClr val="accent1"/>
                </a:solidFill>
                <a:latin typeface="Century Gothic"/>
                <a:ea typeface="Century Gothic"/>
                <a:cs typeface="Century Gothic"/>
                <a:sym typeface="Century Gothic"/>
              </a:defRPr>
            </a:lvl5pPr>
            <a:lvl6pPr marL="0" marR="0" lvl="5" indent="0" algn="r">
              <a:spcBef>
                <a:spcPts val="0"/>
              </a:spcBef>
              <a:spcAft>
                <a:spcPts val="0"/>
              </a:spcAft>
              <a:buNone/>
              <a:defRPr sz="2000">
                <a:solidFill>
                  <a:schemeClr val="accent1"/>
                </a:solidFill>
                <a:latin typeface="Century Gothic"/>
                <a:ea typeface="Century Gothic"/>
                <a:cs typeface="Century Gothic"/>
                <a:sym typeface="Century Gothic"/>
              </a:defRPr>
            </a:lvl6pPr>
            <a:lvl7pPr marL="0" marR="0" lvl="6" indent="0" algn="r">
              <a:spcBef>
                <a:spcPts val="0"/>
              </a:spcBef>
              <a:spcAft>
                <a:spcPts val="0"/>
              </a:spcAft>
              <a:buNone/>
              <a:defRPr sz="2000">
                <a:solidFill>
                  <a:schemeClr val="accent1"/>
                </a:solidFill>
                <a:latin typeface="Century Gothic"/>
                <a:ea typeface="Century Gothic"/>
                <a:cs typeface="Century Gothic"/>
                <a:sym typeface="Century Gothic"/>
              </a:defRPr>
            </a:lvl7pPr>
            <a:lvl8pPr marL="0" marR="0" lvl="7" indent="0" algn="r">
              <a:spcBef>
                <a:spcPts val="0"/>
              </a:spcBef>
              <a:spcAft>
                <a:spcPts val="0"/>
              </a:spcAft>
              <a:buNone/>
              <a:defRPr sz="2000">
                <a:solidFill>
                  <a:schemeClr val="accent1"/>
                </a:solidFill>
                <a:latin typeface="Century Gothic"/>
                <a:ea typeface="Century Gothic"/>
                <a:cs typeface="Century Gothic"/>
                <a:sym typeface="Century Gothic"/>
              </a:defRPr>
            </a:lvl8pPr>
            <a:lvl9pPr marL="0" marR="0" lvl="8" indent="0" algn="r">
              <a:spcBef>
                <a:spcPts val="0"/>
              </a:spcBef>
              <a:spcAft>
                <a:spcPts val="0"/>
              </a:spcAft>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2912467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magen panorámica con descripción">
  <p:cSld name="Imagen panorámica con descripción">
    <p:spTree>
      <p:nvGrpSpPr>
        <p:cNvPr id="1" name="Shape 181"/>
        <p:cNvGrpSpPr/>
        <p:nvPr/>
      </p:nvGrpSpPr>
      <p:grpSpPr>
        <a:xfrm>
          <a:off x="0" y="0"/>
          <a:ext cx="0" cy="0"/>
          <a:chOff x="0" y="0"/>
          <a:chExt cx="0" cy="0"/>
        </a:xfrm>
      </p:grpSpPr>
      <p:sp>
        <p:nvSpPr>
          <p:cNvPr id="182" name="Google Shape;182;p26"/>
          <p:cNvSpPr txBox="1">
            <a:spLocks noGrp="1"/>
          </p:cNvSpPr>
          <p:nvPr>
            <p:ph type="title"/>
          </p:nvPr>
        </p:nvSpPr>
        <p:spPr>
          <a:xfrm>
            <a:off x="810000" y="4800600"/>
            <a:ext cx="10561418" cy="566738"/>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26"/>
          <p:cNvSpPr>
            <a:spLocks noGrp="1"/>
          </p:cNvSpPr>
          <p:nvPr>
            <p:ph type="pic" idx="2"/>
          </p:nvPr>
        </p:nvSpPr>
        <p:spPr>
          <a:xfrm>
            <a:off x="0" y="0"/>
            <a:ext cx="12192000" cy="4800600"/>
          </a:xfrm>
          <a:prstGeom prst="rect">
            <a:avLst/>
          </a:prstGeom>
          <a:noFill/>
          <a:ln w="9525" cap="rnd" cmpd="sng">
            <a:solidFill>
              <a:schemeClr val="lt2"/>
            </a:solidFill>
            <a:prstDash val="solid"/>
            <a:round/>
            <a:headEnd type="none" w="sm" len="sm"/>
            <a:tailEnd type="none" w="sm" len="sm"/>
          </a:ln>
          <a:effectLst>
            <a:outerShdw blurRad="50800">
              <a:srgbClr val="000000">
                <a:alpha val="40000"/>
              </a:srgbClr>
            </a:outerShdw>
          </a:effectLst>
        </p:spPr>
        <p:txBody>
          <a:bodyPr spcFirstLastPara="1" wrap="square" lIns="91425" tIns="45700" rIns="91425" bIns="45700" anchor="t" anchorCtr="0">
            <a:noAutofit/>
          </a:bodyPr>
          <a:lstStyle>
            <a:lvl1pPr marR="0" lvl="0" algn="ctr" rtl="0">
              <a:spcBef>
                <a:spcPts val="320"/>
              </a:spcBef>
              <a:spcAft>
                <a:spcPts val="0"/>
              </a:spcAft>
              <a:buClr>
                <a:schemeClr val="accent1"/>
              </a:buClr>
              <a:buSzPts val="160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R="0" lvl="2" algn="l" rtl="0">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R="0" lvl="3"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R="0" lvl="4"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R="0" lvl="5"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R="0" lvl="6"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R="0" lvl="7"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R="0" lvl="8" algn="l" rtl="0">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84" name="Google Shape;184;p26"/>
          <p:cNvSpPr txBox="1">
            <a:spLocks noGrp="1"/>
          </p:cNvSpPr>
          <p:nvPr>
            <p:ph type="body" idx="1"/>
          </p:nvPr>
        </p:nvSpPr>
        <p:spPr>
          <a:xfrm>
            <a:off x="810000" y="5367338"/>
            <a:ext cx="10561418" cy="493712"/>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228600" algn="l">
              <a:spcBef>
                <a:spcPts val="240"/>
              </a:spcBef>
              <a:spcAft>
                <a:spcPts val="0"/>
              </a:spcAft>
              <a:buSzPts val="1200"/>
              <a:buNone/>
              <a:defRPr sz="12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185" name="Google Shape;185;p26"/>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26"/>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26"/>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spcAft>
                <a:spcPts val="0"/>
              </a:spcAft>
              <a:buNone/>
              <a:defRPr sz="2000">
                <a:solidFill>
                  <a:schemeClr val="accent1"/>
                </a:solidFill>
                <a:latin typeface="Century Gothic"/>
                <a:ea typeface="Century Gothic"/>
                <a:cs typeface="Century Gothic"/>
                <a:sym typeface="Century Gothic"/>
              </a:defRPr>
            </a:lvl1pPr>
            <a:lvl2pPr marL="0" marR="0" lvl="1" indent="0" algn="r">
              <a:spcBef>
                <a:spcPts val="0"/>
              </a:spcBef>
              <a:spcAft>
                <a:spcPts val="0"/>
              </a:spcAft>
              <a:buNone/>
              <a:defRPr sz="2000">
                <a:solidFill>
                  <a:schemeClr val="accent1"/>
                </a:solidFill>
                <a:latin typeface="Century Gothic"/>
                <a:ea typeface="Century Gothic"/>
                <a:cs typeface="Century Gothic"/>
                <a:sym typeface="Century Gothic"/>
              </a:defRPr>
            </a:lvl2pPr>
            <a:lvl3pPr marL="0" marR="0" lvl="2" indent="0" algn="r">
              <a:spcBef>
                <a:spcPts val="0"/>
              </a:spcBef>
              <a:spcAft>
                <a:spcPts val="0"/>
              </a:spcAft>
              <a:buNone/>
              <a:defRPr sz="2000">
                <a:solidFill>
                  <a:schemeClr val="accent1"/>
                </a:solidFill>
                <a:latin typeface="Century Gothic"/>
                <a:ea typeface="Century Gothic"/>
                <a:cs typeface="Century Gothic"/>
                <a:sym typeface="Century Gothic"/>
              </a:defRPr>
            </a:lvl3pPr>
            <a:lvl4pPr marL="0" marR="0" lvl="3" indent="0" algn="r">
              <a:spcBef>
                <a:spcPts val="0"/>
              </a:spcBef>
              <a:spcAft>
                <a:spcPts val="0"/>
              </a:spcAft>
              <a:buNone/>
              <a:defRPr sz="2000">
                <a:solidFill>
                  <a:schemeClr val="accent1"/>
                </a:solidFill>
                <a:latin typeface="Century Gothic"/>
                <a:ea typeface="Century Gothic"/>
                <a:cs typeface="Century Gothic"/>
                <a:sym typeface="Century Gothic"/>
              </a:defRPr>
            </a:lvl4pPr>
            <a:lvl5pPr marL="0" marR="0" lvl="4" indent="0" algn="r">
              <a:spcBef>
                <a:spcPts val="0"/>
              </a:spcBef>
              <a:spcAft>
                <a:spcPts val="0"/>
              </a:spcAft>
              <a:buNone/>
              <a:defRPr sz="2000">
                <a:solidFill>
                  <a:schemeClr val="accent1"/>
                </a:solidFill>
                <a:latin typeface="Century Gothic"/>
                <a:ea typeface="Century Gothic"/>
                <a:cs typeface="Century Gothic"/>
                <a:sym typeface="Century Gothic"/>
              </a:defRPr>
            </a:lvl5pPr>
            <a:lvl6pPr marL="0" marR="0" lvl="5" indent="0" algn="r">
              <a:spcBef>
                <a:spcPts val="0"/>
              </a:spcBef>
              <a:spcAft>
                <a:spcPts val="0"/>
              </a:spcAft>
              <a:buNone/>
              <a:defRPr sz="2000">
                <a:solidFill>
                  <a:schemeClr val="accent1"/>
                </a:solidFill>
                <a:latin typeface="Century Gothic"/>
                <a:ea typeface="Century Gothic"/>
                <a:cs typeface="Century Gothic"/>
                <a:sym typeface="Century Gothic"/>
              </a:defRPr>
            </a:lvl6pPr>
            <a:lvl7pPr marL="0" marR="0" lvl="6" indent="0" algn="r">
              <a:spcBef>
                <a:spcPts val="0"/>
              </a:spcBef>
              <a:spcAft>
                <a:spcPts val="0"/>
              </a:spcAft>
              <a:buNone/>
              <a:defRPr sz="2000">
                <a:solidFill>
                  <a:schemeClr val="accent1"/>
                </a:solidFill>
                <a:latin typeface="Century Gothic"/>
                <a:ea typeface="Century Gothic"/>
                <a:cs typeface="Century Gothic"/>
                <a:sym typeface="Century Gothic"/>
              </a:defRPr>
            </a:lvl7pPr>
            <a:lvl8pPr marL="0" marR="0" lvl="7" indent="0" algn="r">
              <a:spcBef>
                <a:spcPts val="0"/>
              </a:spcBef>
              <a:spcAft>
                <a:spcPts val="0"/>
              </a:spcAft>
              <a:buNone/>
              <a:defRPr sz="2000">
                <a:solidFill>
                  <a:schemeClr val="accent1"/>
                </a:solidFill>
                <a:latin typeface="Century Gothic"/>
                <a:ea typeface="Century Gothic"/>
                <a:cs typeface="Century Gothic"/>
                <a:sym typeface="Century Gothic"/>
              </a:defRPr>
            </a:lvl8pPr>
            <a:lvl9pPr marL="0" marR="0" lvl="8" indent="0" algn="r">
              <a:spcBef>
                <a:spcPts val="0"/>
              </a:spcBef>
              <a:spcAft>
                <a:spcPts val="0"/>
              </a:spcAft>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17933414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ita con descripción">
  <p:cSld name="Cita con descripción">
    <p:spTree>
      <p:nvGrpSpPr>
        <p:cNvPr id="1" name="Shape 188"/>
        <p:cNvGrpSpPr/>
        <p:nvPr/>
      </p:nvGrpSpPr>
      <p:grpSpPr>
        <a:xfrm>
          <a:off x="0" y="0"/>
          <a:ext cx="0" cy="0"/>
          <a:chOff x="0" y="0"/>
          <a:chExt cx="0" cy="0"/>
        </a:xfrm>
      </p:grpSpPr>
      <p:sp>
        <p:nvSpPr>
          <p:cNvPr id="189" name="Google Shape;189;p27"/>
          <p:cNvSpPr/>
          <p:nvPr/>
        </p:nvSpPr>
        <p:spPr>
          <a:xfrm>
            <a:off x="631697" y="1081456"/>
            <a:ext cx="6332416" cy="3239188"/>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90" name="Google Shape;190;p27"/>
          <p:cNvSpPr txBox="1">
            <a:spLocks noGrp="1"/>
          </p:cNvSpPr>
          <p:nvPr>
            <p:ph type="title"/>
          </p:nvPr>
        </p:nvSpPr>
        <p:spPr>
          <a:xfrm>
            <a:off x="850985" y="1238502"/>
            <a:ext cx="5893840" cy="2645912"/>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sz="42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27"/>
          <p:cNvSpPr txBox="1">
            <a:spLocks noGrp="1"/>
          </p:cNvSpPr>
          <p:nvPr>
            <p:ph type="body" idx="1"/>
          </p:nvPr>
        </p:nvSpPr>
        <p:spPr>
          <a:xfrm>
            <a:off x="853190" y="4443680"/>
            <a:ext cx="5891636" cy="713241"/>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spcBef>
                <a:spcPts val="360"/>
              </a:spcBef>
              <a:spcAft>
                <a:spcPts val="0"/>
              </a:spcAft>
              <a:buSzPts val="1800"/>
              <a:buNone/>
              <a:defRPr sz="18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192" name="Google Shape;192;p27"/>
          <p:cNvSpPr txBox="1">
            <a:spLocks noGrp="1"/>
          </p:cNvSpPr>
          <p:nvPr>
            <p:ph type="body" idx="2"/>
          </p:nvPr>
        </p:nvSpPr>
        <p:spPr>
          <a:xfrm>
            <a:off x="7574642" y="1081456"/>
            <a:ext cx="3810001" cy="407546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spcBef>
                <a:spcPts val="360"/>
              </a:spcBef>
              <a:spcAft>
                <a:spcPts val="0"/>
              </a:spcAft>
              <a:buSzPts val="1800"/>
              <a:buFont typeface="Century Gothic"/>
              <a:buNone/>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93" name="Google Shape;193;p27"/>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7"/>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7"/>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spcAft>
                <a:spcPts val="0"/>
              </a:spcAft>
              <a:buNone/>
              <a:defRPr sz="2000">
                <a:solidFill>
                  <a:schemeClr val="accent1"/>
                </a:solidFill>
                <a:latin typeface="Century Gothic"/>
                <a:ea typeface="Century Gothic"/>
                <a:cs typeface="Century Gothic"/>
                <a:sym typeface="Century Gothic"/>
              </a:defRPr>
            </a:lvl1pPr>
            <a:lvl2pPr marL="0" marR="0" lvl="1" indent="0" algn="r">
              <a:spcBef>
                <a:spcPts val="0"/>
              </a:spcBef>
              <a:spcAft>
                <a:spcPts val="0"/>
              </a:spcAft>
              <a:buNone/>
              <a:defRPr sz="2000">
                <a:solidFill>
                  <a:schemeClr val="accent1"/>
                </a:solidFill>
                <a:latin typeface="Century Gothic"/>
                <a:ea typeface="Century Gothic"/>
                <a:cs typeface="Century Gothic"/>
                <a:sym typeface="Century Gothic"/>
              </a:defRPr>
            </a:lvl2pPr>
            <a:lvl3pPr marL="0" marR="0" lvl="2" indent="0" algn="r">
              <a:spcBef>
                <a:spcPts val="0"/>
              </a:spcBef>
              <a:spcAft>
                <a:spcPts val="0"/>
              </a:spcAft>
              <a:buNone/>
              <a:defRPr sz="2000">
                <a:solidFill>
                  <a:schemeClr val="accent1"/>
                </a:solidFill>
                <a:latin typeface="Century Gothic"/>
                <a:ea typeface="Century Gothic"/>
                <a:cs typeface="Century Gothic"/>
                <a:sym typeface="Century Gothic"/>
              </a:defRPr>
            </a:lvl3pPr>
            <a:lvl4pPr marL="0" marR="0" lvl="3" indent="0" algn="r">
              <a:spcBef>
                <a:spcPts val="0"/>
              </a:spcBef>
              <a:spcAft>
                <a:spcPts val="0"/>
              </a:spcAft>
              <a:buNone/>
              <a:defRPr sz="2000">
                <a:solidFill>
                  <a:schemeClr val="accent1"/>
                </a:solidFill>
                <a:latin typeface="Century Gothic"/>
                <a:ea typeface="Century Gothic"/>
                <a:cs typeface="Century Gothic"/>
                <a:sym typeface="Century Gothic"/>
              </a:defRPr>
            </a:lvl4pPr>
            <a:lvl5pPr marL="0" marR="0" lvl="4" indent="0" algn="r">
              <a:spcBef>
                <a:spcPts val="0"/>
              </a:spcBef>
              <a:spcAft>
                <a:spcPts val="0"/>
              </a:spcAft>
              <a:buNone/>
              <a:defRPr sz="2000">
                <a:solidFill>
                  <a:schemeClr val="accent1"/>
                </a:solidFill>
                <a:latin typeface="Century Gothic"/>
                <a:ea typeface="Century Gothic"/>
                <a:cs typeface="Century Gothic"/>
                <a:sym typeface="Century Gothic"/>
              </a:defRPr>
            </a:lvl5pPr>
            <a:lvl6pPr marL="0" marR="0" lvl="5" indent="0" algn="r">
              <a:spcBef>
                <a:spcPts val="0"/>
              </a:spcBef>
              <a:spcAft>
                <a:spcPts val="0"/>
              </a:spcAft>
              <a:buNone/>
              <a:defRPr sz="2000">
                <a:solidFill>
                  <a:schemeClr val="accent1"/>
                </a:solidFill>
                <a:latin typeface="Century Gothic"/>
                <a:ea typeface="Century Gothic"/>
                <a:cs typeface="Century Gothic"/>
                <a:sym typeface="Century Gothic"/>
              </a:defRPr>
            </a:lvl6pPr>
            <a:lvl7pPr marL="0" marR="0" lvl="6" indent="0" algn="r">
              <a:spcBef>
                <a:spcPts val="0"/>
              </a:spcBef>
              <a:spcAft>
                <a:spcPts val="0"/>
              </a:spcAft>
              <a:buNone/>
              <a:defRPr sz="2000">
                <a:solidFill>
                  <a:schemeClr val="accent1"/>
                </a:solidFill>
                <a:latin typeface="Century Gothic"/>
                <a:ea typeface="Century Gothic"/>
                <a:cs typeface="Century Gothic"/>
                <a:sym typeface="Century Gothic"/>
              </a:defRPr>
            </a:lvl7pPr>
            <a:lvl8pPr marL="0" marR="0" lvl="7" indent="0" algn="r">
              <a:spcBef>
                <a:spcPts val="0"/>
              </a:spcBef>
              <a:spcAft>
                <a:spcPts val="0"/>
              </a:spcAft>
              <a:buNone/>
              <a:defRPr sz="2000">
                <a:solidFill>
                  <a:schemeClr val="accent1"/>
                </a:solidFill>
                <a:latin typeface="Century Gothic"/>
                <a:ea typeface="Century Gothic"/>
                <a:cs typeface="Century Gothic"/>
                <a:sym typeface="Century Gothic"/>
              </a:defRPr>
            </a:lvl8pPr>
            <a:lvl9pPr marL="0" marR="0" lvl="8" indent="0" algn="r">
              <a:spcBef>
                <a:spcPts val="0"/>
              </a:spcBef>
              <a:spcAft>
                <a:spcPts val="0"/>
              </a:spcAft>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4211037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9B482E8-6E0E-1B4F-B1FD-C69DB9E858D9}" type="datetimeFigureOut">
              <a:rPr lang="en-US" smtClean="0"/>
              <a:pPr/>
              <a:t>5/19/2020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a:p>
        </p:txBody>
      </p:sp>
    </p:spTree>
    <p:extLst>
      <p:ext uri="{BB962C8B-B14F-4D97-AF65-F5344CB8AC3E}">
        <p14:creationId xmlns:p14="http://schemas.microsoft.com/office/powerpoint/2010/main" val="1096341059"/>
      </p:ext>
    </p:extLst>
  </p:cSld>
  <p:clrMapOvr>
    <a:masterClrMapping/>
  </p:clrMapOvr>
  <mc:AlternateContent xmlns:mc="http://schemas.openxmlformats.org/markup-compatibility/2006" xmlns:p14="http://schemas.microsoft.com/office/powerpoint/2010/main">
    <mc:Choice Requires="p14">
      <p:transition spd="slow" p14:dur="1500" advClick="0" advTm="7000">
        <p:random/>
      </p:transition>
    </mc:Choice>
    <mc:Fallback xmlns="">
      <p:transition spd="slow" advClick="0" advTm="7000">
        <p:random/>
      </p:transition>
    </mc:Fallback>
  </mc:AlternateContent>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rjeta de nombre">
  <p:cSld name="Tarjeta de nombre">
    <p:spTree>
      <p:nvGrpSpPr>
        <p:cNvPr id="1" name="Shape 196"/>
        <p:cNvGrpSpPr/>
        <p:nvPr/>
      </p:nvGrpSpPr>
      <p:grpSpPr>
        <a:xfrm>
          <a:off x="0" y="0"/>
          <a:ext cx="0" cy="0"/>
          <a:chOff x="0" y="0"/>
          <a:chExt cx="0" cy="0"/>
        </a:xfrm>
      </p:grpSpPr>
      <p:sp>
        <p:nvSpPr>
          <p:cNvPr id="197" name="Google Shape;197;p28"/>
          <p:cNvSpPr/>
          <p:nvPr/>
        </p:nvSpPr>
        <p:spPr>
          <a:xfrm>
            <a:off x="1140884" y="2286585"/>
            <a:ext cx="4895115" cy="2503972"/>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98" name="Google Shape;198;p28"/>
          <p:cNvSpPr txBox="1">
            <a:spLocks noGrp="1"/>
          </p:cNvSpPr>
          <p:nvPr>
            <p:ph type="title"/>
          </p:nvPr>
        </p:nvSpPr>
        <p:spPr>
          <a:xfrm>
            <a:off x="1357089" y="2435957"/>
            <a:ext cx="4382521" cy="2007789"/>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28"/>
          <p:cNvSpPr txBox="1">
            <a:spLocks noGrp="1"/>
          </p:cNvSpPr>
          <p:nvPr>
            <p:ph type="body" idx="1"/>
          </p:nvPr>
        </p:nvSpPr>
        <p:spPr>
          <a:xfrm>
            <a:off x="6156000" y="2286000"/>
            <a:ext cx="4880300" cy="229552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spcBef>
                <a:spcPts val="360"/>
              </a:spcBef>
              <a:spcAft>
                <a:spcPts val="0"/>
              </a:spcAft>
              <a:buSzPts val="1800"/>
              <a:buFont typeface="Century Gothic"/>
              <a:buNone/>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200" name="Google Shape;200;p28"/>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28"/>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28"/>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spcAft>
                <a:spcPts val="0"/>
              </a:spcAft>
              <a:buNone/>
              <a:defRPr sz="2000">
                <a:solidFill>
                  <a:schemeClr val="accent1"/>
                </a:solidFill>
                <a:latin typeface="Century Gothic"/>
                <a:ea typeface="Century Gothic"/>
                <a:cs typeface="Century Gothic"/>
                <a:sym typeface="Century Gothic"/>
              </a:defRPr>
            </a:lvl1pPr>
            <a:lvl2pPr marL="0" marR="0" lvl="1" indent="0" algn="r">
              <a:spcBef>
                <a:spcPts val="0"/>
              </a:spcBef>
              <a:spcAft>
                <a:spcPts val="0"/>
              </a:spcAft>
              <a:buNone/>
              <a:defRPr sz="2000">
                <a:solidFill>
                  <a:schemeClr val="accent1"/>
                </a:solidFill>
                <a:latin typeface="Century Gothic"/>
                <a:ea typeface="Century Gothic"/>
                <a:cs typeface="Century Gothic"/>
                <a:sym typeface="Century Gothic"/>
              </a:defRPr>
            </a:lvl2pPr>
            <a:lvl3pPr marL="0" marR="0" lvl="2" indent="0" algn="r">
              <a:spcBef>
                <a:spcPts val="0"/>
              </a:spcBef>
              <a:spcAft>
                <a:spcPts val="0"/>
              </a:spcAft>
              <a:buNone/>
              <a:defRPr sz="2000">
                <a:solidFill>
                  <a:schemeClr val="accent1"/>
                </a:solidFill>
                <a:latin typeface="Century Gothic"/>
                <a:ea typeface="Century Gothic"/>
                <a:cs typeface="Century Gothic"/>
                <a:sym typeface="Century Gothic"/>
              </a:defRPr>
            </a:lvl3pPr>
            <a:lvl4pPr marL="0" marR="0" lvl="3" indent="0" algn="r">
              <a:spcBef>
                <a:spcPts val="0"/>
              </a:spcBef>
              <a:spcAft>
                <a:spcPts val="0"/>
              </a:spcAft>
              <a:buNone/>
              <a:defRPr sz="2000">
                <a:solidFill>
                  <a:schemeClr val="accent1"/>
                </a:solidFill>
                <a:latin typeface="Century Gothic"/>
                <a:ea typeface="Century Gothic"/>
                <a:cs typeface="Century Gothic"/>
                <a:sym typeface="Century Gothic"/>
              </a:defRPr>
            </a:lvl4pPr>
            <a:lvl5pPr marL="0" marR="0" lvl="4" indent="0" algn="r">
              <a:spcBef>
                <a:spcPts val="0"/>
              </a:spcBef>
              <a:spcAft>
                <a:spcPts val="0"/>
              </a:spcAft>
              <a:buNone/>
              <a:defRPr sz="2000">
                <a:solidFill>
                  <a:schemeClr val="accent1"/>
                </a:solidFill>
                <a:latin typeface="Century Gothic"/>
                <a:ea typeface="Century Gothic"/>
                <a:cs typeface="Century Gothic"/>
                <a:sym typeface="Century Gothic"/>
              </a:defRPr>
            </a:lvl5pPr>
            <a:lvl6pPr marL="0" marR="0" lvl="5" indent="0" algn="r">
              <a:spcBef>
                <a:spcPts val="0"/>
              </a:spcBef>
              <a:spcAft>
                <a:spcPts val="0"/>
              </a:spcAft>
              <a:buNone/>
              <a:defRPr sz="2000">
                <a:solidFill>
                  <a:schemeClr val="accent1"/>
                </a:solidFill>
                <a:latin typeface="Century Gothic"/>
                <a:ea typeface="Century Gothic"/>
                <a:cs typeface="Century Gothic"/>
                <a:sym typeface="Century Gothic"/>
              </a:defRPr>
            </a:lvl6pPr>
            <a:lvl7pPr marL="0" marR="0" lvl="6" indent="0" algn="r">
              <a:spcBef>
                <a:spcPts val="0"/>
              </a:spcBef>
              <a:spcAft>
                <a:spcPts val="0"/>
              </a:spcAft>
              <a:buNone/>
              <a:defRPr sz="2000">
                <a:solidFill>
                  <a:schemeClr val="accent1"/>
                </a:solidFill>
                <a:latin typeface="Century Gothic"/>
                <a:ea typeface="Century Gothic"/>
                <a:cs typeface="Century Gothic"/>
                <a:sym typeface="Century Gothic"/>
              </a:defRPr>
            </a:lvl7pPr>
            <a:lvl8pPr marL="0" marR="0" lvl="7" indent="0" algn="r">
              <a:spcBef>
                <a:spcPts val="0"/>
              </a:spcBef>
              <a:spcAft>
                <a:spcPts val="0"/>
              </a:spcAft>
              <a:buNone/>
              <a:defRPr sz="2000">
                <a:solidFill>
                  <a:schemeClr val="accent1"/>
                </a:solidFill>
                <a:latin typeface="Century Gothic"/>
                <a:ea typeface="Century Gothic"/>
                <a:cs typeface="Century Gothic"/>
                <a:sym typeface="Century Gothic"/>
              </a:defRPr>
            </a:lvl8pPr>
            <a:lvl9pPr marL="0" marR="0" lvl="8" indent="0" algn="r">
              <a:spcBef>
                <a:spcPts val="0"/>
              </a:spcBef>
              <a:spcAft>
                <a:spcPts val="0"/>
              </a:spcAft>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163368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203"/>
        <p:cNvGrpSpPr/>
        <p:nvPr/>
      </p:nvGrpSpPr>
      <p:grpSpPr>
        <a:xfrm>
          <a:off x="0" y="0"/>
          <a:ext cx="0" cy="0"/>
          <a:chOff x="0" y="0"/>
          <a:chExt cx="0" cy="0"/>
        </a:xfrm>
      </p:grpSpPr>
      <p:sp>
        <p:nvSpPr>
          <p:cNvPr id="204" name="Google Shape;204;p29"/>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205" name="Google Shape;205;p29"/>
          <p:cNvSpPr txBox="1">
            <a:spLocks noGrp="1"/>
          </p:cNvSpPr>
          <p:nvPr>
            <p:ph type="title"/>
          </p:nvPr>
        </p:nvSpPr>
        <p:spPr>
          <a:xfrm>
            <a:off x="809625" y="447675"/>
            <a:ext cx="10572750" cy="969963"/>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29"/>
          <p:cNvSpPr txBox="1">
            <a:spLocks noGrp="1"/>
          </p:cNvSpPr>
          <p:nvPr>
            <p:ph type="body" idx="1"/>
          </p:nvPr>
        </p:nvSpPr>
        <p:spPr>
          <a:xfrm rot="5400000">
            <a:off x="4253706" y="-1259681"/>
            <a:ext cx="3675063" cy="1056322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207" name="Google Shape;207;p29"/>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29"/>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29"/>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spcAft>
                <a:spcPts val="0"/>
              </a:spcAft>
              <a:buNone/>
              <a:defRPr sz="2000">
                <a:solidFill>
                  <a:schemeClr val="accent1"/>
                </a:solidFill>
                <a:latin typeface="Century Gothic"/>
                <a:ea typeface="Century Gothic"/>
                <a:cs typeface="Century Gothic"/>
                <a:sym typeface="Century Gothic"/>
              </a:defRPr>
            </a:lvl1pPr>
            <a:lvl2pPr marL="0" marR="0" lvl="1" indent="0" algn="r">
              <a:spcBef>
                <a:spcPts val="0"/>
              </a:spcBef>
              <a:spcAft>
                <a:spcPts val="0"/>
              </a:spcAft>
              <a:buNone/>
              <a:defRPr sz="2000">
                <a:solidFill>
                  <a:schemeClr val="accent1"/>
                </a:solidFill>
                <a:latin typeface="Century Gothic"/>
                <a:ea typeface="Century Gothic"/>
                <a:cs typeface="Century Gothic"/>
                <a:sym typeface="Century Gothic"/>
              </a:defRPr>
            </a:lvl2pPr>
            <a:lvl3pPr marL="0" marR="0" lvl="2" indent="0" algn="r">
              <a:spcBef>
                <a:spcPts val="0"/>
              </a:spcBef>
              <a:spcAft>
                <a:spcPts val="0"/>
              </a:spcAft>
              <a:buNone/>
              <a:defRPr sz="2000">
                <a:solidFill>
                  <a:schemeClr val="accent1"/>
                </a:solidFill>
                <a:latin typeface="Century Gothic"/>
                <a:ea typeface="Century Gothic"/>
                <a:cs typeface="Century Gothic"/>
                <a:sym typeface="Century Gothic"/>
              </a:defRPr>
            </a:lvl3pPr>
            <a:lvl4pPr marL="0" marR="0" lvl="3" indent="0" algn="r">
              <a:spcBef>
                <a:spcPts val="0"/>
              </a:spcBef>
              <a:spcAft>
                <a:spcPts val="0"/>
              </a:spcAft>
              <a:buNone/>
              <a:defRPr sz="2000">
                <a:solidFill>
                  <a:schemeClr val="accent1"/>
                </a:solidFill>
                <a:latin typeface="Century Gothic"/>
                <a:ea typeface="Century Gothic"/>
                <a:cs typeface="Century Gothic"/>
                <a:sym typeface="Century Gothic"/>
              </a:defRPr>
            </a:lvl4pPr>
            <a:lvl5pPr marL="0" marR="0" lvl="4" indent="0" algn="r">
              <a:spcBef>
                <a:spcPts val="0"/>
              </a:spcBef>
              <a:spcAft>
                <a:spcPts val="0"/>
              </a:spcAft>
              <a:buNone/>
              <a:defRPr sz="2000">
                <a:solidFill>
                  <a:schemeClr val="accent1"/>
                </a:solidFill>
                <a:latin typeface="Century Gothic"/>
                <a:ea typeface="Century Gothic"/>
                <a:cs typeface="Century Gothic"/>
                <a:sym typeface="Century Gothic"/>
              </a:defRPr>
            </a:lvl5pPr>
            <a:lvl6pPr marL="0" marR="0" lvl="5" indent="0" algn="r">
              <a:spcBef>
                <a:spcPts val="0"/>
              </a:spcBef>
              <a:spcAft>
                <a:spcPts val="0"/>
              </a:spcAft>
              <a:buNone/>
              <a:defRPr sz="2000">
                <a:solidFill>
                  <a:schemeClr val="accent1"/>
                </a:solidFill>
                <a:latin typeface="Century Gothic"/>
                <a:ea typeface="Century Gothic"/>
                <a:cs typeface="Century Gothic"/>
                <a:sym typeface="Century Gothic"/>
              </a:defRPr>
            </a:lvl6pPr>
            <a:lvl7pPr marL="0" marR="0" lvl="6" indent="0" algn="r">
              <a:spcBef>
                <a:spcPts val="0"/>
              </a:spcBef>
              <a:spcAft>
                <a:spcPts val="0"/>
              </a:spcAft>
              <a:buNone/>
              <a:defRPr sz="2000">
                <a:solidFill>
                  <a:schemeClr val="accent1"/>
                </a:solidFill>
                <a:latin typeface="Century Gothic"/>
                <a:ea typeface="Century Gothic"/>
                <a:cs typeface="Century Gothic"/>
                <a:sym typeface="Century Gothic"/>
              </a:defRPr>
            </a:lvl7pPr>
            <a:lvl8pPr marL="0" marR="0" lvl="7" indent="0" algn="r">
              <a:spcBef>
                <a:spcPts val="0"/>
              </a:spcBef>
              <a:spcAft>
                <a:spcPts val="0"/>
              </a:spcAft>
              <a:buNone/>
              <a:defRPr sz="2000">
                <a:solidFill>
                  <a:schemeClr val="accent1"/>
                </a:solidFill>
                <a:latin typeface="Century Gothic"/>
                <a:ea typeface="Century Gothic"/>
                <a:cs typeface="Century Gothic"/>
                <a:sym typeface="Century Gothic"/>
              </a:defRPr>
            </a:lvl8pPr>
            <a:lvl9pPr marL="0" marR="0" lvl="8" indent="0" algn="r">
              <a:spcBef>
                <a:spcPts val="0"/>
              </a:spcBef>
              <a:spcAft>
                <a:spcPts val="0"/>
              </a:spcAft>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3176739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210"/>
        <p:cNvGrpSpPr/>
        <p:nvPr/>
      </p:nvGrpSpPr>
      <p:grpSpPr>
        <a:xfrm>
          <a:off x="0" y="0"/>
          <a:ext cx="0" cy="0"/>
          <a:chOff x="0" y="0"/>
          <a:chExt cx="0" cy="0"/>
        </a:xfrm>
      </p:grpSpPr>
      <p:sp>
        <p:nvSpPr>
          <p:cNvPr id="211" name="Google Shape;211;p30"/>
          <p:cNvSpPr/>
          <p:nvPr/>
        </p:nvSpPr>
        <p:spPr>
          <a:xfrm>
            <a:off x="7669651" y="446089"/>
            <a:ext cx="4522349" cy="5414962"/>
          </a:xfrm>
          <a:custGeom>
            <a:avLst/>
            <a:gdLst/>
            <a:ahLst/>
            <a:cxnLst/>
            <a:rect l="l" t="t" r="r" b="b"/>
            <a:pathLst>
              <a:path w="2879" h="4320" extrusionOk="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212" name="Google Shape;212;p30"/>
          <p:cNvSpPr txBox="1">
            <a:spLocks noGrp="1"/>
          </p:cNvSpPr>
          <p:nvPr>
            <p:ph type="title"/>
          </p:nvPr>
        </p:nvSpPr>
        <p:spPr>
          <a:xfrm rot="5400000">
            <a:off x="6863537" y="1906175"/>
            <a:ext cx="5134798" cy="2494791"/>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30"/>
          <p:cNvSpPr txBox="1">
            <a:spLocks noGrp="1"/>
          </p:cNvSpPr>
          <p:nvPr>
            <p:ph type="body" idx="1"/>
          </p:nvPr>
        </p:nvSpPr>
        <p:spPr>
          <a:xfrm rot="5400000">
            <a:off x="1408290" y="-152200"/>
            <a:ext cx="5414962" cy="661154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214" name="Google Shape;214;p30"/>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30"/>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30"/>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a:spcBef>
                <a:spcPts val="0"/>
              </a:spcBef>
              <a:spcAft>
                <a:spcPts val="0"/>
              </a:spcAft>
              <a:buNone/>
              <a:defRPr sz="2000">
                <a:solidFill>
                  <a:schemeClr val="accent1"/>
                </a:solidFill>
                <a:latin typeface="Century Gothic"/>
                <a:ea typeface="Century Gothic"/>
                <a:cs typeface="Century Gothic"/>
                <a:sym typeface="Century Gothic"/>
              </a:defRPr>
            </a:lvl1pPr>
            <a:lvl2pPr marL="0" marR="0" lvl="1" indent="0" algn="r">
              <a:spcBef>
                <a:spcPts val="0"/>
              </a:spcBef>
              <a:spcAft>
                <a:spcPts val="0"/>
              </a:spcAft>
              <a:buNone/>
              <a:defRPr sz="2000">
                <a:solidFill>
                  <a:schemeClr val="accent1"/>
                </a:solidFill>
                <a:latin typeface="Century Gothic"/>
                <a:ea typeface="Century Gothic"/>
                <a:cs typeface="Century Gothic"/>
                <a:sym typeface="Century Gothic"/>
              </a:defRPr>
            </a:lvl2pPr>
            <a:lvl3pPr marL="0" marR="0" lvl="2" indent="0" algn="r">
              <a:spcBef>
                <a:spcPts val="0"/>
              </a:spcBef>
              <a:spcAft>
                <a:spcPts val="0"/>
              </a:spcAft>
              <a:buNone/>
              <a:defRPr sz="2000">
                <a:solidFill>
                  <a:schemeClr val="accent1"/>
                </a:solidFill>
                <a:latin typeface="Century Gothic"/>
                <a:ea typeface="Century Gothic"/>
                <a:cs typeface="Century Gothic"/>
                <a:sym typeface="Century Gothic"/>
              </a:defRPr>
            </a:lvl3pPr>
            <a:lvl4pPr marL="0" marR="0" lvl="3" indent="0" algn="r">
              <a:spcBef>
                <a:spcPts val="0"/>
              </a:spcBef>
              <a:spcAft>
                <a:spcPts val="0"/>
              </a:spcAft>
              <a:buNone/>
              <a:defRPr sz="2000">
                <a:solidFill>
                  <a:schemeClr val="accent1"/>
                </a:solidFill>
                <a:latin typeface="Century Gothic"/>
                <a:ea typeface="Century Gothic"/>
                <a:cs typeface="Century Gothic"/>
                <a:sym typeface="Century Gothic"/>
              </a:defRPr>
            </a:lvl4pPr>
            <a:lvl5pPr marL="0" marR="0" lvl="4" indent="0" algn="r">
              <a:spcBef>
                <a:spcPts val="0"/>
              </a:spcBef>
              <a:spcAft>
                <a:spcPts val="0"/>
              </a:spcAft>
              <a:buNone/>
              <a:defRPr sz="2000">
                <a:solidFill>
                  <a:schemeClr val="accent1"/>
                </a:solidFill>
                <a:latin typeface="Century Gothic"/>
                <a:ea typeface="Century Gothic"/>
                <a:cs typeface="Century Gothic"/>
                <a:sym typeface="Century Gothic"/>
              </a:defRPr>
            </a:lvl5pPr>
            <a:lvl6pPr marL="0" marR="0" lvl="5" indent="0" algn="r">
              <a:spcBef>
                <a:spcPts val="0"/>
              </a:spcBef>
              <a:spcAft>
                <a:spcPts val="0"/>
              </a:spcAft>
              <a:buNone/>
              <a:defRPr sz="2000">
                <a:solidFill>
                  <a:schemeClr val="accent1"/>
                </a:solidFill>
                <a:latin typeface="Century Gothic"/>
                <a:ea typeface="Century Gothic"/>
                <a:cs typeface="Century Gothic"/>
                <a:sym typeface="Century Gothic"/>
              </a:defRPr>
            </a:lvl6pPr>
            <a:lvl7pPr marL="0" marR="0" lvl="6" indent="0" algn="r">
              <a:spcBef>
                <a:spcPts val="0"/>
              </a:spcBef>
              <a:spcAft>
                <a:spcPts val="0"/>
              </a:spcAft>
              <a:buNone/>
              <a:defRPr sz="2000">
                <a:solidFill>
                  <a:schemeClr val="accent1"/>
                </a:solidFill>
                <a:latin typeface="Century Gothic"/>
                <a:ea typeface="Century Gothic"/>
                <a:cs typeface="Century Gothic"/>
                <a:sym typeface="Century Gothic"/>
              </a:defRPr>
            </a:lvl7pPr>
            <a:lvl8pPr marL="0" marR="0" lvl="7" indent="0" algn="r">
              <a:spcBef>
                <a:spcPts val="0"/>
              </a:spcBef>
              <a:spcAft>
                <a:spcPts val="0"/>
              </a:spcAft>
              <a:buNone/>
              <a:defRPr sz="2000">
                <a:solidFill>
                  <a:schemeClr val="accent1"/>
                </a:solidFill>
                <a:latin typeface="Century Gothic"/>
                <a:ea typeface="Century Gothic"/>
                <a:cs typeface="Century Gothic"/>
                <a:sym typeface="Century Gothic"/>
              </a:defRPr>
            </a:lvl8pPr>
            <a:lvl9pPr marL="0" marR="0" lvl="8" indent="0" algn="r">
              <a:spcBef>
                <a:spcPts val="0"/>
              </a:spcBef>
              <a:spcAft>
                <a:spcPts val="0"/>
              </a:spcAft>
              <a:buNone/>
              <a:defRPr sz="2000">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7976278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436152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1104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8DFA1846-DA80-1C48-A609-854EA85C59AD}" type="datetimeFigureOut">
              <a:rPr lang="en-US" smtClean="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127078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5/19/2020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113980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5/19/2020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036201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5/19/2020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838052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5/19/2020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22444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9B482E8-6E0E-1B4F-B1FD-C69DB9E858D9}" type="datetimeFigureOut">
              <a:rPr lang="en-US" smtClean="0"/>
              <a:pPr/>
              <a:t>5/19/2020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a:p>
        </p:txBody>
      </p:sp>
    </p:spTree>
    <p:extLst>
      <p:ext uri="{BB962C8B-B14F-4D97-AF65-F5344CB8AC3E}">
        <p14:creationId xmlns:p14="http://schemas.microsoft.com/office/powerpoint/2010/main" val="922352953"/>
      </p:ext>
    </p:extLst>
  </p:cSld>
  <p:clrMapOvr>
    <a:masterClrMapping/>
  </p:clrMapOvr>
  <mc:AlternateContent xmlns:mc="http://schemas.openxmlformats.org/markup-compatibility/2006" xmlns:p14="http://schemas.microsoft.com/office/powerpoint/2010/main">
    <mc:Choice Requires="p14">
      <p:transition spd="slow" p14:dur="1500" advClick="0" advTm="7000">
        <p:random/>
      </p:transition>
    </mc:Choice>
    <mc:Fallback xmlns="">
      <p:transition spd="slow" advClick="0" advTm="7000">
        <p:random/>
      </p:transition>
    </mc:Fallback>
  </mc:AlternateContent>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D0DF5E60-9974-AC48-9591-99C2BB44B7CF}" type="datetimeFigureOut">
              <a:rPr lang="en-US" smtClean="0"/>
              <a:pPr/>
              <a:t>5/19/2020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140384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s-ES"/>
              <a:t>Haga clic para modificar el estilo de título del patrón</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s-ES"/>
              <a:t>Haga clic en el icono para agregar una imagen</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smtClean="0"/>
              <a:pPr/>
              <a:t>5/19/2020</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0407374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s-ES"/>
              <a:t>Haga clic para modificar el estilo de título del patrón</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s-ES"/>
              <a:t>Haga clic en el icono para agregar una imagen</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18C79C5D-2A6F-F04D-97DA-BEF2467B64E4}" type="datetimeFigureOut">
              <a:rPr lang="en-US" smtClean="0"/>
              <a:pPr/>
              <a:t>5/19/2020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263972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8DFA1846-DA80-1C48-A609-854EA85C59AD}" type="datetimeFigureOut">
              <a:rPr lang="en-US" smtClean="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793410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s-ES"/>
              <a:t>Haga clic para modificar el estilo de título del patrón</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s-ES"/>
              <a:t>Editar los estilos de texto del patrón
Segundo nivel
Tercer nivel
Cuarto nivel
Quinto nivel</a:t>
            </a:r>
            <a:endParaRPr lang="en-US" dirty="0"/>
          </a:p>
        </p:txBody>
      </p:sp>
      <p:sp>
        <p:nvSpPr>
          <p:cNvPr id="2" name="Date Placeholder 1"/>
          <p:cNvSpPr>
            <a:spLocks noGrp="1"/>
          </p:cNvSpPr>
          <p:nvPr>
            <p:ph type="dt" sz="half" idx="10"/>
          </p:nvPr>
        </p:nvSpPr>
        <p:spPr/>
        <p:txBody>
          <a:bodyPr/>
          <a:lstStyle/>
          <a:p>
            <a:fld id="{FBF54567-0DE4-3F47-BF90-CB84690072F9}" type="datetimeFigureOut">
              <a:rPr lang="en-US" smtClean="0"/>
              <a:pPr/>
              <a:t>5/19/2020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922885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166217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44019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09B482E8-6E0E-1B4F-B1FD-C69DB9E858D9}" type="datetimeFigureOut">
              <a:rPr lang="en-US" smtClean="0"/>
              <a:pPr/>
              <a:t>5/19/2020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a:p>
        </p:txBody>
      </p:sp>
    </p:spTree>
    <p:extLst>
      <p:ext uri="{BB962C8B-B14F-4D97-AF65-F5344CB8AC3E}">
        <p14:creationId xmlns:p14="http://schemas.microsoft.com/office/powerpoint/2010/main" val="1841383558"/>
      </p:ext>
    </p:extLst>
  </p:cSld>
  <p:clrMapOvr>
    <a:masterClrMapping/>
  </p:clrMapOvr>
  <mc:AlternateContent xmlns:mc="http://schemas.openxmlformats.org/markup-compatibility/2006" xmlns:p14="http://schemas.microsoft.com/office/powerpoint/2010/main">
    <mc:Choice Requires="p14">
      <p:transition spd="slow" p14:dur="1500" advClick="0" advTm="7000">
        <p:random/>
      </p:transition>
    </mc:Choice>
    <mc:Fallback xmlns="">
      <p:transition spd="slow" advClick="0" advTm="7000">
        <p:random/>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B482E8-6E0E-1B4F-B1FD-C69DB9E858D9}" type="datetimeFigureOut">
              <a:rPr lang="en-US" smtClean="0"/>
              <a:pPr/>
              <a:t>5/19/2020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a:p>
        </p:txBody>
      </p:sp>
    </p:spTree>
    <p:extLst>
      <p:ext uri="{BB962C8B-B14F-4D97-AF65-F5344CB8AC3E}">
        <p14:creationId xmlns:p14="http://schemas.microsoft.com/office/powerpoint/2010/main" val="1294209102"/>
      </p:ext>
    </p:extLst>
  </p:cSld>
  <p:clrMapOvr>
    <a:masterClrMapping/>
  </p:clrMapOvr>
  <mc:AlternateContent xmlns:mc="http://schemas.openxmlformats.org/markup-compatibility/2006" xmlns:p14="http://schemas.microsoft.com/office/powerpoint/2010/main">
    <mc:Choice Requires="p14">
      <p:transition spd="slow" p14:dur="1500" advClick="0" advTm="7000">
        <p:random/>
      </p:transition>
    </mc:Choice>
    <mc:Fallback xmlns="">
      <p:transition spd="slow" advClick="0" advTm="7000">
        <p:random/>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it-IT"/>
              <a:t>Fare clic per modificare lo stile del titolo</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09B482E8-6E0E-1B4F-B1FD-C69DB9E858D9}" type="datetimeFigureOut">
              <a:rPr lang="en-US" smtClean="0"/>
              <a:pPr/>
              <a:t>5/19/2020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a:p>
        </p:txBody>
      </p:sp>
    </p:spTree>
    <p:extLst>
      <p:ext uri="{BB962C8B-B14F-4D97-AF65-F5344CB8AC3E}">
        <p14:creationId xmlns:p14="http://schemas.microsoft.com/office/powerpoint/2010/main" val="1582930732"/>
      </p:ext>
    </p:extLst>
  </p:cSld>
  <p:clrMapOvr>
    <a:masterClrMapping/>
  </p:clrMapOvr>
  <mc:AlternateContent xmlns:mc="http://schemas.openxmlformats.org/markup-compatibility/2006" xmlns:p14="http://schemas.microsoft.com/office/powerpoint/2010/main">
    <mc:Choice Requires="p14">
      <p:transition spd="slow" p14:dur="1500" advClick="0" advTm="7000">
        <p:random/>
      </p:transition>
    </mc:Choice>
    <mc:Fallback xmlns="">
      <p:transition spd="slow" advClick="0" advTm="7000">
        <p:random/>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it-IT"/>
              <a:t>Fare clic per modificare lo stile del titolo</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it-IT"/>
              <a:t>Fare clic sull'icona per inserire un'immagine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a:xfrm>
            <a:off x="3885810" y="6041362"/>
            <a:ext cx="976879" cy="365125"/>
          </a:xfrm>
        </p:spPr>
        <p:txBody>
          <a:bodyPr/>
          <a:lstStyle/>
          <a:p>
            <a:fld id="{09B482E8-6E0E-1B4F-B1FD-C69DB9E858D9}" type="datetimeFigureOut">
              <a:rPr lang="en-US" smtClean="0"/>
              <a:pPr/>
              <a:t>5/19/2020</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smtClean="0"/>
              <a:pPr/>
              <a:t>‹N›</a:t>
            </a:fld>
            <a:endParaRPr lang="en-US"/>
          </a:p>
        </p:txBody>
      </p:sp>
    </p:spTree>
    <p:extLst>
      <p:ext uri="{BB962C8B-B14F-4D97-AF65-F5344CB8AC3E}">
        <p14:creationId xmlns:p14="http://schemas.microsoft.com/office/powerpoint/2010/main" val="1733450778"/>
      </p:ext>
    </p:extLst>
  </p:cSld>
  <p:clrMapOvr>
    <a:masterClrMapping/>
  </p:clrMapOvr>
  <mc:AlternateContent xmlns:mc="http://schemas.openxmlformats.org/markup-compatibility/2006" xmlns:p14="http://schemas.microsoft.com/office/powerpoint/2010/main">
    <mc:Choice Requires="p14">
      <p:transition spd="slow" p14:dur="1500" advClick="0" advTm="7000">
        <p:random/>
      </p:transition>
    </mc:Choice>
    <mc:Fallback xmlns="">
      <p:transition spd="slow" advClick="0" advTm="7000">
        <p:random/>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smtClean="0"/>
              <a:pPr/>
              <a:t>5/19/2020</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smtClean="0"/>
              <a:pPr/>
              <a:t>‹N›</a:t>
            </a:fld>
            <a:endParaRPr lang="en-US"/>
          </a:p>
        </p:txBody>
      </p:sp>
    </p:spTree>
    <p:extLst>
      <p:ext uri="{BB962C8B-B14F-4D97-AF65-F5344CB8AC3E}">
        <p14:creationId xmlns:p14="http://schemas.microsoft.com/office/powerpoint/2010/main" val="1314817794"/>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mc:AlternateContent xmlns:mc="http://schemas.openxmlformats.org/markup-compatibility/2006" xmlns:p14="http://schemas.microsoft.com/office/powerpoint/2010/main">
    <mc:Choice Requires="p14">
      <p:transition spd="slow" p14:dur="1500" advClick="0" advTm="7000">
        <p:random/>
      </p:transition>
    </mc:Choice>
    <mc:Fallback xmlns="">
      <p:transition spd="slow" advClick="0" advTm="7000">
        <p:random/>
      </p:transition>
    </mc:Fallback>
  </mc:AlternateConten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09625" y="447675"/>
            <a:ext cx="10572750" cy="969963"/>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l" rtl="0">
              <a:spcBef>
                <a:spcPts val="0"/>
              </a:spcBef>
              <a:spcAft>
                <a:spcPts val="0"/>
              </a:spcAft>
              <a:buSzPts val="1400"/>
              <a:buNone/>
              <a:defRPr sz="4000" b="1"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4000" b="1" i="0" u="none" strike="noStrike" cap="none">
                <a:solidFill>
                  <a:srgbClr val="FEFEFE"/>
                </a:solidFill>
                <a:latin typeface="Century Gothic"/>
                <a:ea typeface="Century Gothic"/>
                <a:cs typeface="Century Gothic"/>
                <a:sym typeface="Century Gothic"/>
              </a:defRPr>
            </a:lvl2pPr>
            <a:lvl3pPr marR="0" lvl="2" algn="l" rtl="0">
              <a:spcBef>
                <a:spcPts val="0"/>
              </a:spcBef>
              <a:spcAft>
                <a:spcPts val="0"/>
              </a:spcAft>
              <a:buSzPts val="1400"/>
              <a:buNone/>
              <a:defRPr sz="4000" b="1" i="0" u="none" strike="noStrike" cap="none">
                <a:solidFill>
                  <a:srgbClr val="FEFEFE"/>
                </a:solidFill>
                <a:latin typeface="Century Gothic"/>
                <a:ea typeface="Century Gothic"/>
                <a:cs typeface="Century Gothic"/>
                <a:sym typeface="Century Gothic"/>
              </a:defRPr>
            </a:lvl3pPr>
            <a:lvl4pPr marR="0" lvl="3" algn="l" rtl="0">
              <a:spcBef>
                <a:spcPts val="0"/>
              </a:spcBef>
              <a:spcAft>
                <a:spcPts val="0"/>
              </a:spcAft>
              <a:buSzPts val="1400"/>
              <a:buNone/>
              <a:defRPr sz="4000" b="1" i="0" u="none" strike="noStrike" cap="none">
                <a:solidFill>
                  <a:srgbClr val="FEFEFE"/>
                </a:solidFill>
                <a:latin typeface="Century Gothic"/>
                <a:ea typeface="Century Gothic"/>
                <a:cs typeface="Century Gothic"/>
                <a:sym typeface="Century Gothic"/>
              </a:defRPr>
            </a:lvl4pPr>
            <a:lvl5pPr marR="0" lvl="4" algn="l" rtl="0">
              <a:spcBef>
                <a:spcPts val="0"/>
              </a:spcBef>
              <a:spcAft>
                <a:spcPts val="0"/>
              </a:spcAft>
              <a:buSzPts val="1400"/>
              <a:buNone/>
              <a:defRPr sz="4000" b="1" i="0" u="none" strike="noStrike" cap="none">
                <a:solidFill>
                  <a:srgbClr val="FEFEFE"/>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7" name="Google Shape;7;p1"/>
          <p:cNvSpPr txBox="1">
            <a:spLocks noGrp="1"/>
          </p:cNvSpPr>
          <p:nvPr>
            <p:ph type="body" idx="1"/>
          </p:nvPr>
        </p:nvSpPr>
        <p:spPr>
          <a:xfrm>
            <a:off x="809625" y="2184400"/>
            <a:ext cx="10563225" cy="3675063"/>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marR="0" lvl="0" indent="-342900" algn="l" rtl="0">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8" name="Google Shape;8;p1"/>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 name="Google Shape;9;p1"/>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0" name="Google Shape;10;p1"/>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rtl="0">
              <a:spcBef>
                <a:spcPts val="0"/>
              </a:spcBef>
              <a:buNone/>
              <a:defRPr sz="2000" b="0" i="0" u="none" strike="noStrike" cap="none">
                <a:solidFill>
                  <a:schemeClr val="accent1"/>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chemeClr val="accent1"/>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chemeClr val="accent1"/>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chemeClr val="accent1"/>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chemeClr val="accent1"/>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chemeClr val="accent1"/>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chemeClr val="accent1"/>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chemeClr val="accent1"/>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1594015894"/>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809625" y="447675"/>
            <a:ext cx="10572750" cy="969963"/>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l" rtl="0">
              <a:spcBef>
                <a:spcPts val="0"/>
              </a:spcBef>
              <a:spcAft>
                <a:spcPts val="0"/>
              </a:spcAft>
              <a:buSzPts val="1400"/>
              <a:buNone/>
              <a:defRPr sz="4000" b="1"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4000" b="1" i="0" u="none" strike="noStrike" cap="none">
                <a:solidFill>
                  <a:srgbClr val="FEFEFE"/>
                </a:solidFill>
                <a:latin typeface="Century Gothic"/>
                <a:ea typeface="Century Gothic"/>
                <a:cs typeface="Century Gothic"/>
                <a:sym typeface="Century Gothic"/>
              </a:defRPr>
            </a:lvl2pPr>
            <a:lvl3pPr marR="0" lvl="2" algn="l" rtl="0">
              <a:spcBef>
                <a:spcPts val="0"/>
              </a:spcBef>
              <a:spcAft>
                <a:spcPts val="0"/>
              </a:spcAft>
              <a:buSzPts val="1400"/>
              <a:buNone/>
              <a:defRPr sz="4000" b="1" i="0" u="none" strike="noStrike" cap="none">
                <a:solidFill>
                  <a:srgbClr val="FEFEFE"/>
                </a:solidFill>
                <a:latin typeface="Century Gothic"/>
                <a:ea typeface="Century Gothic"/>
                <a:cs typeface="Century Gothic"/>
                <a:sym typeface="Century Gothic"/>
              </a:defRPr>
            </a:lvl3pPr>
            <a:lvl4pPr marR="0" lvl="3" algn="l" rtl="0">
              <a:spcBef>
                <a:spcPts val="0"/>
              </a:spcBef>
              <a:spcAft>
                <a:spcPts val="0"/>
              </a:spcAft>
              <a:buSzPts val="1400"/>
              <a:buNone/>
              <a:defRPr sz="4000" b="1" i="0" u="none" strike="noStrike" cap="none">
                <a:solidFill>
                  <a:srgbClr val="FEFEFE"/>
                </a:solidFill>
                <a:latin typeface="Century Gothic"/>
                <a:ea typeface="Century Gothic"/>
                <a:cs typeface="Century Gothic"/>
                <a:sym typeface="Century Gothic"/>
              </a:defRPr>
            </a:lvl4pPr>
            <a:lvl5pPr marR="0" lvl="4" algn="l" rtl="0">
              <a:spcBef>
                <a:spcPts val="0"/>
              </a:spcBef>
              <a:spcAft>
                <a:spcPts val="0"/>
              </a:spcAft>
              <a:buSzPts val="1400"/>
              <a:buNone/>
              <a:defRPr sz="4000" b="1" i="0" u="none" strike="noStrike" cap="none">
                <a:solidFill>
                  <a:srgbClr val="FEFEFE"/>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13" name="Google Shape;113;p16"/>
          <p:cNvSpPr txBox="1">
            <a:spLocks noGrp="1"/>
          </p:cNvSpPr>
          <p:nvPr>
            <p:ph type="body" idx="1"/>
          </p:nvPr>
        </p:nvSpPr>
        <p:spPr>
          <a:xfrm>
            <a:off x="809625" y="2184400"/>
            <a:ext cx="10563225" cy="3675063"/>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marR="0" lvl="0" indent="-342900" algn="l" rtl="0">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14" name="Google Shape;114;p16"/>
          <p:cNvSpPr txBox="1">
            <a:spLocks noGrp="1"/>
          </p:cNvSpPr>
          <p:nvPr>
            <p:ph type="ftr" idx="11"/>
          </p:nvPr>
        </p:nvSpPr>
        <p:spPr>
          <a:xfrm>
            <a:off x="450850" y="6042025"/>
            <a:ext cx="8645525" cy="3651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15" name="Google Shape;115;p16"/>
          <p:cNvSpPr txBox="1">
            <a:spLocks noGrp="1"/>
          </p:cNvSpPr>
          <p:nvPr>
            <p:ph type="dt" idx="10"/>
          </p:nvPr>
        </p:nvSpPr>
        <p:spPr>
          <a:xfrm>
            <a:off x="9334500" y="6042025"/>
            <a:ext cx="1344613"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16" name="Google Shape;116;p16"/>
          <p:cNvSpPr txBox="1">
            <a:spLocks noGrp="1"/>
          </p:cNvSpPr>
          <p:nvPr>
            <p:ph type="sldNum" idx="12"/>
          </p:nvPr>
        </p:nvSpPr>
        <p:spPr>
          <a:xfrm>
            <a:off x="10679113" y="5916613"/>
            <a:ext cx="1062037" cy="490537"/>
          </a:xfrm>
          <a:prstGeom prst="rect">
            <a:avLst/>
          </a:prstGeom>
          <a:noFill/>
          <a:ln>
            <a:noFill/>
          </a:ln>
        </p:spPr>
        <p:txBody>
          <a:bodyPr spcFirstLastPara="1" wrap="square" lIns="91425" tIns="45700" rIns="91425" bIns="10800" anchor="b" anchorCtr="0">
            <a:noAutofit/>
          </a:bodyPr>
          <a:lstStyle>
            <a:lvl1pPr marL="0" marR="0" lvl="0" indent="0" algn="r" rtl="0">
              <a:spcBef>
                <a:spcPts val="0"/>
              </a:spcBef>
              <a:spcAft>
                <a:spcPts val="0"/>
              </a:spcAft>
              <a:buNone/>
              <a:defRPr sz="2000" b="0" i="0" u="none" strike="noStrike" cap="none">
                <a:solidFill>
                  <a:schemeClr val="accent1"/>
                </a:solidFill>
                <a:latin typeface="Century Gothic"/>
                <a:ea typeface="Century Gothic"/>
                <a:cs typeface="Century Gothic"/>
                <a:sym typeface="Century Gothic"/>
              </a:defRPr>
            </a:lvl1pPr>
            <a:lvl2pPr marL="0" marR="0" lvl="1" indent="0" algn="r" rtl="0">
              <a:spcBef>
                <a:spcPts val="0"/>
              </a:spcBef>
              <a:spcAft>
                <a:spcPts val="0"/>
              </a:spcAft>
              <a:buNone/>
              <a:defRPr sz="2000" b="0" i="0" u="none" strike="noStrike" cap="none">
                <a:solidFill>
                  <a:schemeClr val="accent1"/>
                </a:solidFill>
                <a:latin typeface="Century Gothic"/>
                <a:ea typeface="Century Gothic"/>
                <a:cs typeface="Century Gothic"/>
                <a:sym typeface="Century Gothic"/>
              </a:defRPr>
            </a:lvl2pPr>
            <a:lvl3pPr marL="0" marR="0" lvl="2" indent="0" algn="r" rtl="0">
              <a:spcBef>
                <a:spcPts val="0"/>
              </a:spcBef>
              <a:spcAft>
                <a:spcPts val="0"/>
              </a:spcAft>
              <a:buNone/>
              <a:defRPr sz="2000" b="0" i="0" u="none" strike="noStrike" cap="none">
                <a:solidFill>
                  <a:schemeClr val="accent1"/>
                </a:solidFill>
                <a:latin typeface="Century Gothic"/>
                <a:ea typeface="Century Gothic"/>
                <a:cs typeface="Century Gothic"/>
                <a:sym typeface="Century Gothic"/>
              </a:defRPr>
            </a:lvl3pPr>
            <a:lvl4pPr marL="0" marR="0" lvl="3" indent="0" algn="r" rtl="0">
              <a:spcBef>
                <a:spcPts val="0"/>
              </a:spcBef>
              <a:spcAft>
                <a:spcPts val="0"/>
              </a:spcAft>
              <a:buNone/>
              <a:defRPr sz="2000" b="0" i="0" u="none" strike="noStrike" cap="none">
                <a:solidFill>
                  <a:schemeClr val="accent1"/>
                </a:solidFill>
                <a:latin typeface="Century Gothic"/>
                <a:ea typeface="Century Gothic"/>
                <a:cs typeface="Century Gothic"/>
                <a:sym typeface="Century Gothic"/>
              </a:defRPr>
            </a:lvl4pPr>
            <a:lvl5pPr marL="0" marR="0" lvl="4" indent="0" algn="r" rtl="0">
              <a:spcBef>
                <a:spcPts val="0"/>
              </a:spcBef>
              <a:spcAft>
                <a:spcPts val="0"/>
              </a:spcAft>
              <a:buNone/>
              <a:defRPr sz="2000" b="0" i="0" u="none" strike="noStrike" cap="none">
                <a:solidFill>
                  <a:schemeClr val="accent1"/>
                </a:solidFill>
                <a:latin typeface="Century Gothic"/>
                <a:ea typeface="Century Gothic"/>
                <a:cs typeface="Century Gothic"/>
                <a:sym typeface="Century Gothic"/>
              </a:defRPr>
            </a:lvl5pPr>
            <a:lvl6pPr marL="0" marR="0" lvl="5" indent="0" algn="r" rtl="0">
              <a:spcBef>
                <a:spcPts val="0"/>
              </a:spcBef>
              <a:spcAft>
                <a:spcPts val="0"/>
              </a:spcAft>
              <a:buNone/>
              <a:defRPr sz="2000" b="0" i="0" u="none" strike="noStrike" cap="none">
                <a:solidFill>
                  <a:schemeClr val="accent1"/>
                </a:solidFill>
                <a:latin typeface="Century Gothic"/>
                <a:ea typeface="Century Gothic"/>
                <a:cs typeface="Century Gothic"/>
                <a:sym typeface="Century Gothic"/>
              </a:defRPr>
            </a:lvl6pPr>
            <a:lvl7pPr marL="0" marR="0" lvl="6" indent="0" algn="r" rtl="0">
              <a:spcBef>
                <a:spcPts val="0"/>
              </a:spcBef>
              <a:spcAft>
                <a:spcPts val="0"/>
              </a:spcAft>
              <a:buNone/>
              <a:defRPr sz="2000" b="0" i="0" u="none" strike="noStrike" cap="none">
                <a:solidFill>
                  <a:schemeClr val="accent1"/>
                </a:solidFill>
                <a:latin typeface="Century Gothic"/>
                <a:ea typeface="Century Gothic"/>
                <a:cs typeface="Century Gothic"/>
                <a:sym typeface="Century Gothic"/>
              </a:defRPr>
            </a:lvl7pPr>
            <a:lvl8pPr marL="0" marR="0" lvl="7" indent="0" algn="r" rtl="0">
              <a:spcBef>
                <a:spcPts val="0"/>
              </a:spcBef>
              <a:spcAft>
                <a:spcPts val="0"/>
              </a:spcAft>
              <a:buNone/>
              <a:defRPr sz="2000" b="0" i="0" u="none" strike="noStrike" cap="none">
                <a:solidFill>
                  <a:schemeClr val="accent1"/>
                </a:solidFill>
                <a:latin typeface="Century Gothic"/>
                <a:ea typeface="Century Gothic"/>
                <a:cs typeface="Century Gothic"/>
                <a:sym typeface="Century Gothic"/>
              </a:defRPr>
            </a:lvl8pPr>
            <a:lvl9pPr marL="0" marR="0" lvl="8" indent="0" algn="r" rtl="0">
              <a:spcBef>
                <a:spcPts val="0"/>
              </a:spcBef>
              <a:spcAft>
                <a:spcPts val="0"/>
              </a:spcAft>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a:t>
            </a:fld>
            <a:endParaRPr/>
          </a:p>
        </p:txBody>
      </p:sp>
    </p:spTree>
    <p:extLst>
      <p:ext uri="{BB962C8B-B14F-4D97-AF65-F5344CB8AC3E}">
        <p14:creationId xmlns:p14="http://schemas.microsoft.com/office/powerpoint/2010/main" val="1942413990"/>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s-ES"/>
              <a:t>Editar los estilos de texto del patrón
Segundo nivel
Tercer nivel
Cuarto nivel
Quinto nivel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smtClean="0"/>
              <a:pPr/>
              <a:t>5/19/2020</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48030908"/>
      </p:ext>
    </p:extLst>
  </p:cSld>
  <p:clrMap bg1="dk1" tx1="lt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3.xm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openxmlformats.org/officeDocument/2006/relationships/image" Target="../media/image48.jpg"/><Relationship Id="rId13" Type="http://schemas.openxmlformats.org/officeDocument/2006/relationships/hyperlink" Target="http://www.myricettarium.com/2012/02/cicoria-ripassata-con-pomodorino.html" TargetMode="External"/><Relationship Id="rId3" Type="http://schemas.openxmlformats.org/officeDocument/2006/relationships/notesSlide" Target="../notesSlides/notesSlide4.xml"/><Relationship Id="rId7" Type="http://schemas.openxmlformats.org/officeDocument/2006/relationships/image" Target="../media/image32.png"/><Relationship Id="rId12" Type="http://schemas.openxmlformats.org/officeDocument/2006/relationships/image" Target="../media/image51.jpg"/><Relationship Id="rId2" Type="http://schemas.openxmlformats.org/officeDocument/2006/relationships/slideLayout" Target="../slideLayouts/slideLayout29.xml"/><Relationship Id="rId1" Type="http://schemas.openxmlformats.org/officeDocument/2006/relationships/tags" Target="../tags/tag4.xml"/><Relationship Id="rId6" Type="http://schemas.openxmlformats.org/officeDocument/2006/relationships/image" Target="../media/image31.png"/><Relationship Id="rId11" Type="http://schemas.openxmlformats.org/officeDocument/2006/relationships/image" Target="../media/image50.jpg"/><Relationship Id="rId5" Type="http://schemas.openxmlformats.org/officeDocument/2006/relationships/image" Target="../media/image30.jpg"/><Relationship Id="rId10" Type="http://schemas.openxmlformats.org/officeDocument/2006/relationships/hyperlink" Target="https://www.flickr.com/photos/su-lin/4106463513/" TargetMode="External"/><Relationship Id="rId4" Type="http://schemas.openxmlformats.org/officeDocument/2006/relationships/image" Target="../media/image3.png"/><Relationship Id="rId9" Type="http://schemas.openxmlformats.org/officeDocument/2006/relationships/image" Target="../media/image49.jpg"/><Relationship Id="rId14" Type="http://schemas.openxmlformats.org/officeDocument/2006/relationships/hyperlink" Target="https://en.wikipedia.org/wiki/Mozzarella"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hyperlink" Target="https://romeonrome.com/2015/12/christmas-in-rome/" TargetMode="External"/><Relationship Id="rId18" Type="http://schemas.openxmlformats.org/officeDocument/2006/relationships/hyperlink" Target="https://en.wikipedia.org/wiki/Sciroppo" TargetMode="External"/><Relationship Id="rId3" Type="http://schemas.openxmlformats.org/officeDocument/2006/relationships/notesSlide" Target="../notesSlides/notesSlide5.xml"/><Relationship Id="rId7" Type="http://schemas.openxmlformats.org/officeDocument/2006/relationships/image" Target="../media/image32.png"/><Relationship Id="rId12" Type="http://schemas.openxmlformats.org/officeDocument/2006/relationships/image" Target="../media/image54.jpg"/><Relationship Id="rId17" Type="http://schemas.openxmlformats.org/officeDocument/2006/relationships/hyperlink" Target="https://descubriendonuevasciudades.blogspot.com/2014/06/la-isola-tiberina-y-el-ghetto-judio-de.html" TargetMode="External"/><Relationship Id="rId2" Type="http://schemas.openxmlformats.org/officeDocument/2006/relationships/slideLayout" Target="../slideLayouts/slideLayout29.xml"/><Relationship Id="rId16" Type="http://schemas.openxmlformats.org/officeDocument/2006/relationships/image" Target="../media/image56.jpg"/><Relationship Id="rId1" Type="http://schemas.openxmlformats.org/officeDocument/2006/relationships/tags" Target="../tags/tag5.xml"/><Relationship Id="rId6" Type="http://schemas.openxmlformats.org/officeDocument/2006/relationships/image" Target="../media/image31.png"/><Relationship Id="rId11" Type="http://schemas.openxmlformats.org/officeDocument/2006/relationships/hyperlink" Target="http://aaaaccademiaaffamatiaffannati.blogspot.com/2007/11/crostata-di-ricotta-e-visciole.html" TargetMode="External"/><Relationship Id="rId5" Type="http://schemas.openxmlformats.org/officeDocument/2006/relationships/image" Target="../media/image30.jpg"/><Relationship Id="rId15" Type="http://schemas.openxmlformats.org/officeDocument/2006/relationships/hyperlink" Target="https://www.cucina24ore.it/ricetta/zeppole-san-giuseppe/" TargetMode="External"/><Relationship Id="rId10" Type="http://schemas.openxmlformats.org/officeDocument/2006/relationships/image" Target="../media/image53.jpg"/><Relationship Id="rId4" Type="http://schemas.openxmlformats.org/officeDocument/2006/relationships/image" Target="../media/image3.png"/><Relationship Id="rId9" Type="http://schemas.openxmlformats.org/officeDocument/2006/relationships/hyperlink" Target="http://italiansdoeatbetter.blogspot.com/2017/01/maritozzi-con-la-panna-di-luca.html" TargetMode="External"/><Relationship Id="rId14" Type="http://schemas.openxmlformats.org/officeDocument/2006/relationships/image" Target="../media/image55.jp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jp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5.jp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jpg"/><Relationship Id="rId7"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19.jpeg"/><Relationship Id="rId5" Type="http://schemas.openxmlformats.org/officeDocument/2006/relationships/image" Target="../media/image4.png"/><Relationship Id="rId10" Type="http://schemas.openxmlformats.org/officeDocument/2006/relationships/image" Target="../media/image23.jpeg"/><Relationship Id="rId4" Type="http://schemas.openxmlformats.org/officeDocument/2006/relationships/image" Target="../media/image6.pn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jp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4.png"/><Relationship Id="rId10"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hyperlink" Target="https://www.innaturale.com/cose-trapizzino-lo-spuntino-porta-la-cucina-nella-pizza/" TargetMode="External"/><Relationship Id="rId3" Type="http://schemas.openxmlformats.org/officeDocument/2006/relationships/notesSlide" Target="../notesSlides/notesSlide1.xml"/><Relationship Id="rId7" Type="http://schemas.openxmlformats.org/officeDocument/2006/relationships/image" Target="../media/image32.png"/><Relationship Id="rId12" Type="http://schemas.openxmlformats.org/officeDocument/2006/relationships/image" Target="../media/image35.jpg"/><Relationship Id="rId2" Type="http://schemas.openxmlformats.org/officeDocument/2006/relationships/slideLayout" Target="../slideLayouts/slideLayout15.xml"/><Relationship Id="rId1" Type="http://schemas.openxmlformats.org/officeDocument/2006/relationships/tags" Target="../tags/tag1.xml"/><Relationship Id="rId6" Type="http://schemas.openxmlformats.org/officeDocument/2006/relationships/image" Target="../media/image31.png"/><Relationship Id="rId11" Type="http://schemas.openxmlformats.org/officeDocument/2006/relationships/hyperlink" Target="http://romeonrome.com/2013/02/cucina-romana-the-tradition-of-eating-in-rome/" TargetMode="External"/><Relationship Id="rId5" Type="http://schemas.openxmlformats.org/officeDocument/2006/relationships/image" Target="../media/image30.jpg"/><Relationship Id="rId10" Type="http://schemas.openxmlformats.org/officeDocument/2006/relationships/image" Target="../media/image34.jpeg"/><Relationship Id="rId4" Type="http://schemas.openxmlformats.org/officeDocument/2006/relationships/image" Target="../media/image3.png"/><Relationship Id="rId9" Type="http://schemas.openxmlformats.org/officeDocument/2006/relationships/hyperlink" Target="https://it.wikipedia.org/wiki/Mozzarella_in_carrozza"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hyperlink" Target="http://chiediallepentole.blogspot.com/2012/02/spaghetti-alla-matriciana.html" TargetMode="External"/><Relationship Id="rId3" Type="http://schemas.openxmlformats.org/officeDocument/2006/relationships/notesSlide" Target="../notesSlides/notesSlide2.xml"/><Relationship Id="rId7" Type="http://schemas.openxmlformats.org/officeDocument/2006/relationships/image" Target="../media/image32.png"/><Relationship Id="rId12" Type="http://schemas.openxmlformats.org/officeDocument/2006/relationships/image" Target="../media/image38.jpg"/><Relationship Id="rId17" Type="http://schemas.openxmlformats.org/officeDocument/2006/relationships/image" Target="../media/image41.jpg"/><Relationship Id="rId2" Type="http://schemas.openxmlformats.org/officeDocument/2006/relationships/slideLayout" Target="../slideLayouts/slideLayout29.xml"/><Relationship Id="rId16" Type="http://schemas.openxmlformats.org/officeDocument/2006/relationships/hyperlink" Target="https://it.wikipedia.org/wiki/Pinsa" TargetMode="External"/><Relationship Id="rId1" Type="http://schemas.openxmlformats.org/officeDocument/2006/relationships/tags" Target="../tags/tag2.xml"/><Relationship Id="rId6" Type="http://schemas.openxmlformats.org/officeDocument/2006/relationships/image" Target="../media/image31.png"/><Relationship Id="rId11" Type="http://schemas.openxmlformats.org/officeDocument/2006/relationships/hyperlink" Target="https://schiratonaitalia.blogspot.com/2012/02/gnocchi-alla-romana.html" TargetMode="External"/><Relationship Id="rId5" Type="http://schemas.openxmlformats.org/officeDocument/2006/relationships/image" Target="../media/image30.jpg"/><Relationship Id="rId15" Type="http://schemas.openxmlformats.org/officeDocument/2006/relationships/image" Target="../media/image40.jpg"/><Relationship Id="rId10" Type="http://schemas.openxmlformats.org/officeDocument/2006/relationships/image" Target="../media/image37.jpeg"/><Relationship Id="rId4" Type="http://schemas.openxmlformats.org/officeDocument/2006/relationships/image" Target="../media/image3.png"/><Relationship Id="rId9" Type="http://schemas.openxmlformats.org/officeDocument/2006/relationships/hyperlink" Target="http://panealpanevinoalvinoblog.blogspot.com/2010/03/spaghetti-cacio-e-pepe.html" TargetMode="External"/><Relationship Id="rId14" Type="http://schemas.openxmlformats.org/officeDocument/2006/relationships/image" Target="../media/image39.jpg"/></Relationships>
</file>

<file path=ppt/slides/_rels/slide9.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hyperlink" Target="http://www.lamiavitatralacarne.it/2014/04/spezzatino-di-abbacchio-con-carciofi-e.html" TargetMode="External"/><Relationship Id="rId18" Type="http://schemas.openxmlformats.org/officeDocument/2006/relationships/hyperlink" Target="https://en.wikipedia.org/wiki/Small_intestine" TargetMode="External"/><Relationship Id="rId3" Type="http://schemas.openxmlformats.org/officeDocument/2006/relationships/notesSlide" Target="../notesSlides/notesSlide3.xml"/><Relationship Id="rId7" Type="http://schemas.openxmlformats.org/officeDocument/2006/relationships/image" Target="../media/image32.png"/><Relationship Id="rId12" Type="http://schemas.openxmlformats.org/officeDocument/2006/relationships/image" Target="../media/image45.jpg"/><Relationship Id="rId17" Type="http://schemas.openxmlformats.org/officeDocument/2006/relationships/hyperlink" Target="https://italiaeoisagunt.blogspot.com/2015/04/la-pajata-riabilitata.html" TargetMode="External"/><Relationship Id="rId2" Type="http://schemas.openxmlformats.org/officeDocument/2006/relationships/slideLayout" Target="../slideLayouts/slideLayout29.xml"/><Relationship Id="rId16" Type="http://schemas.openxmlformats.org/officeDocument/2006/relationships/image" Target="../media/image47.jpeg"/><Relationship Id="rId1" Type="http://schemas.openxmlformats.org/officeDocument/2006/relationships/tags" Target="../tags/tag3.xml"/><Relationship Id="rId6" Type="http://schemas.openxmlformats.org/officeDocument/2006/relationships/image" Target="../media/image31.png"/><Relationship Id="rId11" Type="http://schemas.openxmlformats.org/officeDocument/2006/relationships/hyperlink" Target="http://romeonrome.com/2013/02/cucina-romana-the-tradition-of-eating-in-rome/" TargetMode="External"/><Relationship Id="rId5" Type="http://schemas.openxmlformats.org/officeDocument/2006/relationships/image" Target="../media/image30.jpg"/><Relationship Id="rId15" Type="http://schemas.openxmlformats.org/officeDocument/2006/relationships/hyperlink" Target="https://paneburroealice.wordpress.com/2010/04/13/costolette-dagnello-allo-zenzero/" TargetMode="External"/><Relationship Id="rId10" Type="http://schemas.openxmlformats.org/officeDocument/2006/relationships/image" Target="../media/image44.jpeg"/><Relationship Id="rId19" Type="http://schemas.openxmlformats.org/officeDocument/2006/relationships/hyperlink" Target="https://en.wikipedia.org/wiki/Calf" TargetMode="External"/><Relationship Id="rId4" Type="http://schemas.openxmlformats.org/officeDocument/2006/relationships/image" Target="../media/image3.png"/><Relationship Id="rId9" Type="http://schemas.openxmlformats.org/officeDocument/2006/relationships/image" Target="../media/image43.jpg"/><Relationship Id="rId14" Type="http://schemas.openxmlformats.org/officeDocument/2006/relationships/image" Target="../media/image4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2B2E69-2BD5-AF44-8415-21129468606A}"/>
              </a:ext>
            </a:extLst>
          </p:cNvPr>
          <p:cNvSpPr>
            <a:spLocks noGrp="1"/>
          </p:cNvSpPr>
          <p:nvPr>
            <p:ph type="ctrTitle"/>
          </p:nvPr>
        </p:nvSpPr>
        <p:spPr/>
        <p:txBody>
          <a:bodyPr/>
          <a:lstStyle/>
          <a:p>
            <a:r>
              <a:rPr lang="es-ES" sz="6600" dirty="0">
                <a:solidFill>
                  <a:srgbClr val="FFFF00"/>
                </a:solidFill>
              </a:rPr>
              <a:t>“COME WITH US”</a:t>
            </a:r>
            <a:br>
              <a:rPr lang="es-ES" dirty="0"/>
            </a:br>
            <a:r>
              <a:rPr lang="es-ES" dirty="0" err="1"/>
              <a:t>eTwinning</a:t>
            </a:r>
            <a:r>
              <a:rPr lang="es-ES" dirty="0"/>
              <a:t> PROJECT</a:t>
            </a:r>
          </a:p>
        </p:txBody>
      </p:sp>
      <p:pic>
        <p:nvPicPr>
          <p:cNvPr id="6" name="Imagen 5">
            <a:extLst>
              <a:ext uri="{FF2B5EF4-FFF2-40B4-BE49-F238E27FC236}">
                <a16:creationId xmlns:a16="http://schemas.microsoft.com/office/drawing/2014/main" id="{BDF035ED-E8EF-5A43-8764-1811F8300196}"/>
              </a:ext>
            </a:extLst>
          </p:cNvPr>
          <p:cNvPicPr>
            <a:picLocks noChangeAspect="1"/>
          </p:cNvPicPr>
          <p:nvPr/>
        </p:nvPicPr>
        <p:blipFill>
          <a:blip r:embed="rId2"/>
          <a:stretch>
            <a:fillRect/>
          </a:stretch>
        </p:blipFill>
        <p:spPr>
          <a:xfrm>
            <a:off x="8360228" y="2104682"/>
            <a:ext cx="3385150" cy="2315516"/>
          </a:xfrm>
          <a:prstGeom prst="rect">
            <a:avLst/>
          </a:prstGeom>
        </p:spPr>
      </p:pic>
      <p:pic>
        <p:nvPicPr>
          <p:cNvPr id="5" name="Imagen 4">
            <a:extLst>
              <a:ext uri="{FF2B5EF4-FFF2-40B4-BE49-F238E27FC236}">
                <a16:creationId xmlns:a16="http://schemas.microsoft.com/office/drawing/2014/main" id="{2AA38A3F-F37A-6143-81A9-6EA7AAB5DA8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47491" y="324168"/>
            <a:ext cx="2052904" cy="2453833"/>
          </a:xfrm>
          <a:prstGeom prst="rect">
            <a:avLst/>
          </a:prstGeom>
          <a:noFill/>
          <a:ln>
            <a:noFill/>
          </a:ln>
        </p:spPr>
      </p:pic>
      <p:pic>
        <p:nvPicPr>
          <p:cNvPr id="7" name="Imagen 6">
            <a:extLst>
              <a:ext uri="{FF2B5EF4-FFF2-40B4-BE49-F238E27FC236}">
                <a16:creationId xmlns:a16="http://schemas.microsoft.com/office/drawing/2014/main" id="{039FE931-7C68-4340-8D8A-0E378C711D3E}"/>
              </a:ext>
            </a:extLst>
          </p:cNvPr>
          <p:cNvPicPr>
            <a:picLocks noChangeAspect="1"/>
          </p:cNvPicPr>
          <p:nvPr/>
        </p:nvPicPr>
        <p:blipFill>
          <a:blip r:embed="rId4"/>
          <a:stretch>
            <a:fillRect/>
          </a:stretch>
        </p:blipFill>
        <p:spPr>
          <a:xfrm>
            <a:off x="3160370" y="542209"/>
            <a:ext cx="1600908" cy="1600908"/>
          </a:xfrm>
          <a:prstGeom prst="rect">
            <a:avLst/>
          </a:prstGeom>
        </p:spPr>
      </p:pic>
      <p:pic>
        <p:nvPicPr>
          <p:cNvPr id="9" name="Imagen 8">
            <a:extLst>
              <a:ext uri="{FF2B5EF4-FFF2-40B4-BE49-F238E27FC236}">
                <a16:creationId xmlns:a16="http://schemas.microsoft.com/office/drawing/2014/main" id="{DE02AF5B-4220-9B4D-8D8B-285B9D6E4623}"/>
              </a:ext>
            </a:extLst>
          </p:cNvPr>
          <p:cNvPicPr>
            <a:picLocks noChangeAspect="1"/>
          </p:cNvPicPr>
          <p:nvPr/>
        </p:nvPicPr>
        <p:blipFill>
          <a:blip r:embed="rId5"/>
          <a:stretch>
            <a:fillRect/>
          </a:stretch>
        </p:blipFill>
        <p:spPr>
          <a:xfrm>
            <a:off x="7603354" y="324168"/>
            <a:ext cx="1808230" cy="1839732"/>
          </a:xfrm>
          <a:prstGeom prst="rect">
            <a:avLst/>
          </a:prstGeom>
        </p:spPr>
      </p:pic>
      <p:sp>
        <p:nvSpPr>
          <p:cNvPr id="4" name="CasellaDiTesto 3">
            <a:extLst>
              <a:ext uri="{FF2B5EF4-FFF2-40B4-BE49-F238E27FC236}">
                <a16:creationId xmlns:a16="http://schemas.microsoft.com/office/drawing/2014/main" id="{F2792D21-81F2-480A-B6D5-FA794390D1D7}"/>
              </a:ext>
            </a:extLst>
          </p:cNvPr>
          <p:cNvSpPr txBox="1"/>
          <p:nvPr/>
        </p:nvSpPr>
        <p:spPr>
          <a:xfrm>
            <a:off x="186368" y="5103674"/>
            <a:ext cx="11819261" cy="175432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FF0000"/>
                </a:solidFill>
                <a:effectLst/>
                <a:uLnTx/>
                <a:uFillTx/>
                <a:latin typeface="Century Gothic" panose="020B0502020202020204"/>
                <a:ea typeface="+mn-ea"/>
                <a:cs typeface="+mn-cs"/>
              </a:rPr>
              <a:t>TOPIC 7: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FF0000"/>
                </a:solidFill>
                <a:effectLst/>
                <a:uLnTx/>
                <a:uFillTx/>
                <a:latin typeface="Century Gothic" panose="020B0502020202020204"/>
                <a:ea typeface="+mn-ea"/>
                <a:cs typeface="+mn-cs"/>
              </a:rPr>
              <a:t>TRADITIONS</a:t>
            </a:r>
            <a:r>
              <a:rPr kumimoji="0" lang="it-IT" sz="3600" b="0" i="0" u="none" strike="noStrike" kern="1200" cap="none" spc="0" normalizeH="0" noProof="0" dirty="0">
                <a:ln>
                  <a:noFill/>
                </a:ln>
                <a:solidFill>
                  <a:srgbClr val="FF0000"/>
                </a:solidFill>
                <a:effectLst/>
                <a:uLnTx/>
                <a:uFillTx/>
                <a:latin typeface="Century Gothic" panose="020B0502020202020204"/>
                <a:ea typeface="+mn-ea"/>
                <a:cs typeface="+mn-cs"/>
              </a:rPr>
              <a:t> AND FESTIVALS: </a:t>
            </a:r>
            <a:r>
              <a:rPr kumimoji="0" lang="it-IT" sz="3600" b="0" i="0" u="none" strike="noStrike" kern="1200" cap="none" spc="0" normalizeH="0" baseline="0" noProof="0" dirty="0">
                <a:ln>
                  <a:noFill/>
                </a:ln>
                <a:solidFill>
                  <a:srgbClr val="FF0000"/>
                </a:solidFill>
                <a:effectLst/>
                <a:uLnTx/>
                <a:uFillTx/>
                <a:latin typeface="Century Gothic" panose="020B0502020202020204"/>
                <a:ea typeface="+mn-ea"/>
                <a:cs typeface="+mn-cs"/>
              </a:rPr>
              <a:t> IV - CARDINAL MASSAIA</a:t>
            </a:r>
          </a:p>
          <a:p>
            <a:pPr marL="0" marR="0" lvl="0" indent="0" algn="ctr" defTabSz="457200" rtl="0" eaLnBrk="1" fontAlgn="auto" latinLnBrk="0" hangingPunct="1">
              <a:lnSpc>
                <a:spcPct val="100000"/>
              </a:lnSpc>
              <a:spcBef>
                <a:spcPts val="0"/>
              </a:spcBef>
              <a:spcAft>
                <a:spcPts val="0"/>
              </a:spcAft>
              <a:buClrTx/>
              <a:buSzTx/>
              <a:buFontTx/>
              <a:buNone/>
              <a:tabLst/>
              <a:defRPr/>
            </a:pPr>
            <a:r>
              <a:rPr lang="it-IT" sz="3600" dirty="0">
                <a:solidFill>
                  <a:srgbClr val="FF0000"/>
                </a:solidFill>
                <a:latin typeface="Century Gothic" panose="020B0502020202020204"/>
              </a:rPr>
              <a:t>GASTRONOMY: V B – ANGELO MAURI</a:t>
            </a:r>
            <a:endParaRPr kumimoji="0" lang="it-IT" sz="3600" b="0" i="0" u="none" strike="noStrike" kern="1200" cap="none" spc="0" normalizeH="0" baseline="0" noProof="0" dirty="0">
              <a:ln>
                <a:noFill/>
              </a:ln>
              <a:solidFill>
                <a:srgbClr val="FF0000"/>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54247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336"/>
        <p:cNvGrpSpPr/>
        <p:nvPr/>
      </p:nvGrpSpPr>
      <p:grpSpPr>
        <a:xfrm>
          <a:off x="0" y="0"/>
          <a:ext cx="0" cy="0"/>
          <a:chOff x="0" y="0"/>
          <a:chExt cx="0" cy="0"/>
        </a:xfrm>
      </p:grpSpPr>
      <p:sp>
        <p:nvSpPr>
          <p:cNvPr id="338" name="Google Shape;338;p41"/>
          <p:cNvSpPr txBox="1">
            <a:spLocks noGrp="1"/>
          </p:cNvSpPr>
          <p:nvPr>
            <p:ph type="subTitle" idx="1"/>
          </p:nvPr>
        </p:nvSpPr>
        <p:spPr>
          <a:xfrm>
            <a:off x="4503983" y="5566815"/>
            <a:ext cx="3135079" cy="1208087"/>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p>
            <a:pPr marL="0" lvl="0" indent="0" algn="l" rtl="0">
              <a:spcBef>
                <a:spcPts val="0"/>
              </a:spcBef>
              <a:spcAft>
                <a:spcPts val="0"/>
              </a:spcAft>
              <a:buSzPts val="4000"/>
              <a:buFont typeface="Noto Sans Symbols"/>
              <a:buNone/>
            </a:pPr>
            <a:r>
              <a:rPr lang="es-ES" sz="4000" b="1" dirty="0"/>
              <a:t>Side dishes</a:t>
            </a:r>
          </a:p>
          <a:p>
            <a:pPr marL="0" lvl="0" indent="0" algn="l" rtl="0">
              <a:spcBef>
                <a:spcPts val="0"/>
              </a:spcBef>
              <a:spcAft>
                <a:spcPts val="0"/>
              </a:spcAft>
              <a:buSzPts val="4000"/>
              <a:buFont typeface="Noto Sans Symbols"/>
              <a:buNone/>
            </a:pPr>
            <a:endParaRPr dirty="0"/>
          </a:p>
        </p:txBody>
      </p:sp>
      <p:pic>
        <p:nvPicPr>
          <p:cNvPr id="339" name="Google Shape;339;p41"/>
          <p:cNvPicPr preferRelativeResize="0"/>
          <p:nvPr/>
        </p:nvPicPr>
        <p:blipFill rotWithShape="1">
          <a:blip r:embed="rId4">
            <a:alphaModFix/>
          </a:blip>
          <a:srcRect/>
          <a:stretch/>
        </p:blipFill>
        <p:spPr>
          <a:xfrm>
            <a:off x="10231438" y="112713"/>
            <a:ext cx="1765300" cy="1208087"/>
          </a:xfrm>
          <a:prstGeom prst="rect">
            <a:avLst/>
          </a:prstGeom>
          <a:noFill/>
          <a:ln>
            <a:noFill/>
          </a:ln>
        </p:spPr>
      </p:pic>
      <p:pic>
        <p:nvPicPr>
          <p:cNvPr id="340" name="Google Shape;340;p41"/>
          <p:cNvPicPr preferRelativeResize="0"/>
          <p:nvPr/>
        </p:nvPicPr>
        <p:blipFill rotWithShape="1">
          <a:blip r:embed="rId5">
            <a:alphaModFix/>
          </a:blip>
          <a:srcRect/>
          <a:stretch/>
        </p:blipFill>
        <p:spPr>
          <a:xfrm>
            <a:off x="195263" y="161925"/>
            <a:ext cx="504825" cy="504825"/>
          </a:xfrm>
          <a:prstGeom prst="rect">
            <a:avLst/>
          </a:prstGeom>
          <a:noFill/>
          <a:ln>
            <a:noFill/>
          </a:ln>
        </p:spPr>
      </p:pic>
      <p:pic>
        <p:nvPicPr>
          <p:cNvPr id="341" name="Google Shape;341;p41"/>
          <p:cNvPicPr preferRelativeResize="0"/>
          <p:nvPr/>
        </p:nvPicPr>
        <p:blipFill rotWithShape="1">
          <a:blip r:embed="rId6">
            <a:alphaModFix/>
          </a:blip>
          <a:srcRect/>
          <a:stretch/>
        </p:blipFill>
        <p:spPr>
          <a:xfrm>
            <a:off x="998538" y="161925"/>
            <a:ext cx="515937" cy="525463"/>
          </a:xfrm>
          <a:prstGeom prst="rect">
            <a:avLst/>
          </a:prstGeom>
          <a:noFill/>
          <a:ln>
            <a:noFill/>
          </a:ln>
        </p:spPr>
      </p:pic>
      <p:pic>
        <p:nvPicPr>
          <p:cNvPr id="342" name="Google Shape;342;p41"/>
          <p:cNvPicPr preferRelativeResize="0"/>
          <p:nvPr/>
        </p:nvPicPr>
        <p:blipFill rotWithShape="1">
          <a:blip r:embed="rId7">
            <a:alphaModFix/>
          </a:blip>
          <a:srcRect t="10931" b="10622"/>
          <a:stretch/>
        </p:blipFill>
        <p:spPr>
          <a:xfrm>
            <a:off x="593725" y="112713"/>
            <a:ext cx="581025" cy="612775"/>
          </a:xfrm>
          <a:prstGeom prst="rect">
            <a:avLst/>
          </a:prstGeom>
          <a:noFill/>
          <a:ln>
            <a:noFill/>
          </a:ln>
        </p:spPr>
      </p:pic>
      <p:pic>
        <p:nvPicPr>
          <p:cNvPr id="3" name="Immagine 2" descr="Immagine che contiene cibo, piatto, tavolo, sedendo&#10;&#10;Descrizione generata automaticamente">
            <a:extLst>
              <a:ext uri="{FF2B5EF4-FFF2-40B4-BE49-F238E27FC236}">
                <a16:creationId xmlns:a16="http://schemas.microsoft.com/office/drawing/2014/main" id="{6FB11EC1-F223-4ED1-9475-2DCD183CDF16}"/>
              </a:ext>
            </a:extLst>
          </p:cNvPr>
          <p:cNvPicPr>
            <a:picLocks/>
          </p:cNvPicPr>
          <p:nvPr/>
        </p:nvPicPr>
        <p:blipFill>
          <a:blip r:embed="rId8"/>
          <a:stretch>
            <a:fillRect/>
          </a:stretch>
        </p:blipFill>
        <p:spPr>
          <a:xfrm>
            <a:off x="3477075" y="393322"/>
            <a:ext cx="2520000" cy="1800000"/>
          </a:xfrm>
          <a:prstGeom prst="rect">
            <a:avLst/>
          </a:prstGeom>
        </p:spPr>
      </p:pic>
      <p:pic>
        <p:nvPicPr>
          <p:cNvPr id="6" name="Immagine 5" descr="Immagine che contiene cibo, piatto, tavolo, ciotola&#10;&#10;Descrizione generata automaticamente">
            <a:extLst>
              <a:ext uri="{FF2B5EF4-FFF2-40B4-BE49-F238E27FC236}">
                <a16:creationId xmlns:a16="http://schemas.microsoft.com/office/drawing/2014/main" id="{993458B7-F40E-4E54-BA33-BF594F7578D4}"/>
              </a:ext>
            </a:extLst>
          </p:cNvPr>
          <p:cNvPicPr>
            <a:picLocks/>
          </p:cNvPicPr>
          <p:nvPr/>
        </p:nvPicPr>
        <p:blipFill>
          <a:blip r:embed="rId9">
            <a:extLst>
              <a:ext uri="{837473B0-CC2E-450A-ABE3-18F120FF3D39}">
                <a1611:picAttrSrcUrl xmlns:a1611="http://schemas.microsoft.com/office/drawing/2016/11/main" r:id="rId10"/>
              </a:ext>
            </a:extLst>
          </a:blip>
          <a:stretch>
            <a:fillRect/>
          </a:stretch>
        </p:blipFill>
        <p:spPr>
          <a:xfrm>
            <a:off x="411481" y="1799662"/>
            <a:ext cx="2520000" cy="1800000"/>
          </a:xfrm>
          <a:prstGeom prst="rect">
            <a:avLst/>
          </a:prstGeom>
        </p:spPr>
      </p:pic>
      <p:pic>
        <p:nvPicPr>
          <p:cNvPr id="11" name="Immagine 10" descr="Immagine che contiene cibo, frutta, tavolo, albero&#10;&#10;Descrizione generata automaticamente">
            <a:extLst>
              <a:ext uri="{FF2B5EF4-FFF2-40B4-BE49-F238E27FC236}">
                <a16:creationId xmlns:a16="http://schemas.microsoft.com/office/drawing/2014/main" id="{8A4942E8-4342-489E-9AAC-3571319D80D2}"/>
              </a:ext>
            </a:extLst>
          </p:cNvPr>
          <p:cNvPicPr>
            <a:picLocks/>
          </p:cNvPicPr>
          <p:nvPr/>
        </p:nvPicPr>
        <p:blipFill>
          <a:blip r:embed="rId11"/>
          <a:stretch>
            <a:fillRect/>
          </a:stretch>
        </p:blipFill>
        <p:spPr>
          <a:xfrm>
            <a:off x="7165844" y="440036"/>
            <a:ext cx="2520000" cy="1800000"/>
          </a:xfrm>
          <a:prstGeom prst="rect">
            <a:avLst/>
          </a:prstGeom>
        </p:spPr>
      </p:pic>
      <p:pic>
        <p:nvPicPr>
          <p:cNvPr id="17" name="Immagine 16" descr="Immagine che contiene cibo&#10;&#10;Descrizione generata automaticamente">
            <a:extLst>
              <a:ext uri="{FF2B5EF4-FFF2-40B4-BE49-F238E27FC236}">
                <a16:creationId xmlns:a16="http://schemas.microsoft.com/office/drawing/2014/main" id="{0297EF7C-0867-44FB-95FF-0E7D3F53F2C9}"/>
              </a:ext>
            </a:extLst>
          </p:cNvPr>
          <p:cNvPicPr>
            <a:picLocks/>
          </p:cNvPicPr>
          <p:nvPr/>
        </p:nvPicPr>
        <p:blipFill>
          <a:blip r:embed="rId12">
            <a:extLst>
              <a:ext uri="{837473B0-CC2E-450A-ABE3-18F120FF3D39}">
                <a1611:picAttrSrcUrl xmlns:a1611="http://schemas.microsoft.com/office/drawing/2016/11/main" r:id="rId13"/>
              </a:ext>
            </a:extLst>
          </a:blip>
          <a:stretch>
            <a:fillRect/>
          </a:stretch>
        </p:blipFill>
        <p:spPr>
          <a:xfrm>
            <a:off x="4645844" y="3041239"/>
            <a:ext cx="2520000" cy="1800000"/>
          </a:xfrm>
          <a:prstGeom prst="rect">
            <a:avLst/>
          </a:prstGeom>
        </p:spPr>
      </p:pic>
      <p:sp>
        <p:nvSpPr>
          <p:cNvPr id="2" name="Rettangolo 1">
            <a:extLst>
              <a:ext uri="{FF2B5EF4-FFF2-40B4-BE49-F238E27FC236}">
                <a16:creationId xmlns:a16="http://schemas.microsoft.com/office/drawing/2014/main" id="{235C345B-95AD-47AC-8B1A-F89033E42C5C}"/>
              </a:ext>
            </a:extLst>
          </p:cNvPr>
          <p:cNvSpPr/>
          <p:nvPr/>
        </p:nvSpPr>
        <p:spPr>
          <a:xfrm>
            <a:off x="411481" y="3917909"/>
            <a:ext cx="281041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a:t>
            </a:r>
            <a:r>
              <a:rPr kumimoji="0" lang="en-US"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Puntarelle</a:t>
            </a:r>
            <a:r>
              <a:rPr kumimoji="0" lang="en-US"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variant</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of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chicory</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t>
            </a:r>
            <a:r>
              <a:rPr kumimoji="0" lang="en-US"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with garlic, oil and anchovies)</a:t>
            </a:r>
            <a:endPar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4" name="Rettangolo 3">
            <a:extLst>
              <a:ext uri="{FF2B5EF4-FFF2-40B4-BE49-F238E27FC236}">
                <a16:creationId xmlns:a16="http://schemas.microsoft.com/office/drawing/2014/main" id="{1AB7A350-49A8-4C46-8E05-43E8B3CFB050}"/>
              </a:ext>
            </a:extLst>
          </p:cNvPr>
          <p:cNvSpPr/>
          <p:nvPr/>
        </p:nvSpPr>
        <p:spPr>
          <a:xfrm>
            <a:off x="3477075" y="2371444"/>
            <a:ext cx="268054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Jewish</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style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artichokes</a:t>
            </a:r>
            <a:endPar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5" name="Rettangolo 4">
            <a:extLst>
              <a:ext uri="{FF2B5EF4-FFF2-40B4-BE49-F238E27FC236}">
                <a16:creationId xmlns:a16="http://schemas.microsoft.com/office/drawing/2014/main" id="{3A2E174D-A9A3-423E-BEEF-807054841C8B}"/>
              </a:ext>
            </a:extLst>
          </p:cNvPr>
          <p:cNvSpPr/>
          <p:nvPr/>
        </p:nvSpPr>
        <p:spPr>
          <a:xfrm>
            <a:off x="7310537" y="3558223"/>
            <a:ext cx="4686201"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Cicoria ripassata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Chicory</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sautéed</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with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oil</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garlic</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and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pepper</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t>
            </a:r>
          </a:p>
        </p:txBody>
      </p:sp>
      <p:sp>
        <p:nvSpPr>
          <p:cNvPr id="7" name="Rettangolo 6">
            <a:extLst>
              <a:ext uri="{FF2B5EF4-FFF2-40B4-BE49-F238E27FC236}">
                <a16:creationId xmlns:a16="http://schemas.microsoft.com/office/drawing/2014/main" id="{C96342CF-5A89-420D-A55A-3AAFE66159F0}"/>
              </a:ext>
            </a:extLst>
          </p:cNvPr>
          <p:cNvSpPr/>
          <p:nvPr/>
        </p:nvSpPr>
        <p:spPr>
          <a:xfrm>
            <a:off x="6278386" y="2277929"/>
            <a:ext cx="5421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Fiori di </a:t>
            </a:r>
            <a:r>
              <a:rPr kumimoji="0" lang="en-US"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zucca</a:t>
            </a:r>
            <a:r>
              <a:rPr kumimoji="0" lang="en-US"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(zucchini flowers filled with </a:t>
            </a:r>
            <a:r>
              <a:rPr kumimoji="0" lang="en-US" sz="1800" b="0" strike="noStrike" kern="0" cap="none" spc="0" normalizeH="0" baseline="0" noProof="0" dirty="0">
                <a:ln>
                  <a:noFill/>
                </a:ln>
                <a:solidFill>
                  <a:srgbClr val="000000"/>
                </a:solidFill>
                <a:effectLst/>
                <a:uLnTx/>
                <a:uFillTx/>
                <a:latin typeface="Century Gothic" panose="020B0502020202020204" pitchFamily="34" charset="0"/>
                <a:cs typeface="Arial"/>
                <a:sym typeface="Arial"/>
                <a:hlinkClick r:id="rId14" tooltip="Mozzarella">
                  <a:extLst>
                    <a:ext uri="{A12FA001-AC4F-418D-AE19-62706E023703}">
                      <ahyp:hlinkClr xmlns:ahyp="http://schemas.microsoft.com/office/drawing/2018/hyperlinkcolor" val="tx"/>
                    </a:ext>
                  </a:extLst>
                </a:hlinkClick>
              </a:rPr>
              <a:t>mozzarella</a:t>
            </a:r>
            <a:r>
              <a:rPr kumimoji="0" lang="en-US"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cheese and anchovies)</a:t>
            </a:r>
            <a:endPar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custDataLst>
      <p:tags r:id="rId1"/>
    </p:custDataLst>
    <p:extLst>
      <p:ext uri="{BB962C8B-B14F-4D97-AF65-F5344CB8AC3E}">
        <p14:creationId xmlns:p14="http://schemas.microsoft.com/office/powerpoint/2010/main" val="594748137"/>
      </p:ext>
    </p:extLst>
  </p:cSld>
  <p:clrMapOvr>
    <a:masterClrMapping/>
  </p:clrMapOvr>
  <mc:AlternateContent xmlns:mc="http://schemas.openxmlformats.org/markup-compatibility/2006" xmlns:p14="http://schemas.microsoft.com/office/powerpoint/2010/main">
    <mc:Choice Requires="p14">
      <p:transition spd="slow" p14:dur="3400" advTm="26858">
        <p14:reveal/>
      </p:transition>
    </mc:Choice>
    <mc:Fallback xmlns="">
      <p:transition spd="slow" advTm="268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8">
                                            <p:txEl>
                                              <p:pRg st="0" end="0"/>
                                            </p:txEl>
                                          </p:spTgt>
                                        </p:tgtEl>
                                        <p:attrNameLst>
                                          <p:attrName>style.visibility</p:attrName>
                                        </p:attrNameLst>
                                      </p:cBhvr>
                                      <p:to>
                                        <p:strVal val="visible"/>
                                      </p:to>
                                    </p:set>
                                    <p:animEffect transition="in" filter="wipe(down)">
                                      <p:cBhvr>
                                        <p:cTn id="7" dur="500"/>
                                        <p:tgtEl>
                                          <p:spTgt spid="3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336"/>
        <p:cNvGrpSpPr/>
        <p:nvPr/>
      </p:nvGrpSpPr>
      <p:grpSpPr>
        <a:xfrm>
          <a:off x="0" y="0"/>
          <a:ext cx="0" cy="0"/>
          <a:chOff x="0" y="0"/>
          <a:chExt cx="0" cy="0"/>
        </a:xfrm>
      </p:grpSpPr>
      <p:sp>
        <p:nvSpPr>
          <p:cNvPr id="338" name="Google Shape;338;p41"/>
          <p:cNvSpPr txBox="1">
            <a:spLocks noGrp="1"/>
          </p:cNvSpPr>
          <p:nvPr>
            <p:ph type="subTitle" idx="1"/>
          </p:nvPr>
        </p:nvSpPr>
        <p:spPr>
          <a:xfrm>
            <a:off x="5113984" y="5608320"/>
            <a:ext cx="2384095" cy="1048068"/>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p>
            <a:pPr marL="0" lvl="0" indent="0" algn="l" rtl="0">
              <a:spcBef>
                <a:spcPts val="0"/>
              </a:spcBef>
              <a:spcAft>
                <a:spcPts val="0"/>
              </a:spcAft>
              <a:buSzPts val="4000"/>
              <a:buFont typeface="Noto Sans Symbols"/>
              <a:buNone/>
            </a:pPr>
            <a:r>
              <a:rPr lang="es-ES" sz="4000" b="1" dirty="0"/>
              <a:t>Desserts</a:t>
            </a:r>
          </a:p>
          <a:p>
            <a:pPr marL="0" lvl="0" indent="0" algn="l" rtl="0">
              <a:spcBef>
                <a:spcPts val="0"/>
              </a:spcBef>
              <a:spcAft>
                <a:spcPts val="0"/>
              </a:spcAft>
              <a:buSzPts val="4000"/>
              <a:buFont typeface="Noto Sans Symbols"/>
              <a:buNone/>
            </a:pPr>
            <a:endParaRPr dirty="0"/>
          </a:p>
        </p:txBody>
      </p:sp>
      <p:pic>
        <p:nvPicPr>
          <p:cNvPr id="339" name="Google Shape;339;p41"/>
          <p:cNvPicPr preferRelativeResize="0"/>
          <p:nvPr/>
        </p:nvPicPr>
        <p:blipFill rotWithShape="1">
          <a:blip r:embed="rId4">
            <a:alphaModFix/>
          </a:blip>
          <a:srcRect/>
          <a:stretch/>
        </p:blipFill>
        <p:spPr>
          <a:xfrm>
            <a:off x="10231438" y="112713"/>
            <a:ext cx="1765300" cy="1208087"/>
          </a:xfrm>
          <a:prstGeom prst="rect">
            <a:avLst/>
          </a:prstGeom>
          <a:noFill/>
          <a:ln>
            <a:noFill/>
          </a:ln>
        </p:spPr>
      </p:pic>
      <p:pic>
        <p:nvPicPr>
          <p:cNvPr id="340" name="Google Shape;340;p41"/>
          <p:cNvPicPr preferRelativeResize="0"/>
          <p:nvPr/>
        </p:nvPicPr>
        <p:blipFill rotWithShape="1">
          <a:blip r:embed="rId5">
            <a:alphaModFix/>
          </a:blip>
          <a:srcRect/>
          <a:stretch/>
        </p:blipFill>
        <p:spPr>
          <a:xfrm>
            <a:off x="195263" y="161925"/>
            <a:ext cx="504825" cy="504825"/>
          </a:xfrm>
          <a:prstGeom prst="rect">
            <a:avLst/>
          </a:prstGeom>
          <a:noFill/>
          <a:ln>
            <a:noFill/>
          </a:ln>
        </p:spPr>
      </p:pic>
      <p:pic>
        <p:nvPicPr>
          <p:cNvPr id="341" name="Google Shape;341;p41"/>
          <p:cNvPicPr preferRelativeResize="0"/>
          <p:nvPr/>
        </p:nvPicPr>
        <p:blipFill rotWithShape="1">
          <a:blip r:embed="rId6">
            <a:alphaModFix/>
          </a:blip>
          <a:srcRect/>
          <a:stretch/>
        </p:blipFill>
        <p:spPr>
          <a:xfrm>
            <a:off x="998538" y="161925"/>
            <a:ext cx="515937" cy="525463"/>
          </a:xfrm>
          <a:prstGeom prst="rect">
            <a:avLst/>
          </a:prstGeom>
          <a:noFill/>
          <a:ln>
            <a:noFill/>
          </a:ln>
        </p:spPr>
      </p:pic>
      <p:pic>
        <p:nvPicPr>
          <p:cNvPr id="342" name="Google Shape;342;p41"/>
          <p:cNvPicPr preferRelativeResize="0"/>
          <p:nvPr/>
        </p:nvPicPr>
        <p:blipFill rotWithShape="1">
          <a:blip r:embed="rId7">
            <a:alphaModFix/>
          </a:blip>
          <a:srcRect t="10931" b="10622"/>
          <a:stretch/>
        </p:blipFill>
        <p:spPr>
          <a:xfrm>
            <a:off x="593725" y="112713"/>
            <a:ext cx="581025" cy="612775"/>
          </a:xfrm>
          <a:prstGeom prst="rect">
            <a:avLst/>
          </a:prstGeom>
          <a:noFill/>
          <a:ln>
            <a:noFill/>
          </a:ln>
        </p:spPr>
      </p:pic>
      <p:pic>
        <p:nvPicPr>
          <p:cNvPr id="3" name="Immagine 2" descr="Immagine che contiene cibo, piatto, tavolo, sedendo&#10;&#10;Descrizione generata automaticamente">
            <a:extLst>
              <a:ext uri="{FF2B5EF4-FFF2-40B4-BE49-F238E27FC236}">
                <a16:creationId xmlns:a16="http://schemas.microsoft.com/office/drawing/2014/main" id="{6A87181F-5649-4116-BFA5-F7DA919D50EA}"/>
              </a:ext>
            </a:extLst>
          </p:cNvPr>
          <p:cNvPicPr>
            <a:picLocks/>
          </p:cNvPicPr>
          <p:nvPr/>
        </p:nvPicPr>
        <p:blipFill>
          <a:blip r:embed="rId8">
            <a:extLst>
              <a:ext uri="{837473B0-CC2E-450A-ABE3-18F120FF3D39}">
                <a1611:picAttrSrcUrl xmlns:a1611="http://schemas.microsoft.com/office/drawing/2016/11/main" r:id="rId9"/>
              </a:ext>
            </a:extLst>
          </a:blip>
          <a:stretch>
            <a:fillRect/>
          </a:stretch>
        </p:blipFill>
        <p:spPr>
          <a:xfrm>
            <a:off x="2726034" y="2971211"/>
            <a:ext cx="2520000" cy="1800000"/>
          </a:xfrm>
          <a:prstGeom prst="rect">
            <a:avLst/>
          </a:prstGeom>
        </p:spPr>
      </p:pic>
      <p:pic>
        <p:nvPicPr>
          <p:cNvPr id="8" name="Immagine 7" descr="Immagine che contiene piatto, torta, cibo, pezzo&#10;&#10;Descrizione generata automaticamente">
            <a:extLst>
              <a:ext uri="{FF2B5EF4-FFF2-40B4-BE49-F238E27FC236}">
                <a16:creationId xmlns:a16="http://schemas.microsoft.com/office/drawing/2014/main" id="{29B61782-F5D8-4839-A620-DBB56832D866}"/>
              </a:ext>
            </a:extLst>
          </p:cNvPr>
          <p:cNvPicPr>
            <a:picLocks/>
          </p:cNvPicPr>
          <p:nvPr/>
        </p:nvPicPr>
        <p:blipFill>
          <a:blip r:embed="rId10">
            <a:extLst>
              <a:ext uri="{837473B0-CC2E-450A-ABE3-18F120FF3D39}">
                <a1611:picAttrSrcUrl xmlns:a1611="http://schemas.microsoft.com/office/drawing/2016/11/main" r:id="rId11"/>
              </a:ext>
            </a:extLst>
          </a:blip>
          <a:stretch>
            <a:fillRect/>
          </a:stretch>
        </p:blipFill>
        <p:spPr>
          <a:xfrm>
            <a:off x="4688393" y="187840"/>
            <a:ext cx="2520000" cy="1800000"/>
          </a:xfrm>
          <a:prstGeom prst="rect">
            <a:avLst/>
          </a:prstGeom>
        </p:spPr>
      </p:pic>
      <p:pic>
        <p:nvPicPr>
          <p:cNvPr id="14" name="Immagine 13" descr="Immagine che contiene cibo, sedendo, pezzo, tavolo&#10;&#10;Descrizione generata automaticamente">
            <a:extLst>
              <a:ext uri="{FF2B5EF4-FFF2-40B4-BE49-F238E27FC236}">
                <a16:creationId xmlns:a16="http://schemas.microsoft.com/office/drawing/2014/main" id="{92E5EADA-A7A8-42DC-A8DD-419086CC7BED}"/>
              </a:ext>
            </a:extLst>
          </p:cNvPr>
          <p:cNvPicPr>
            <a:picLocks/>
          </p:cNvPicPr>
          <p:nvPr/>
        </p:nvPicPr>
        <p:blipFill>
          <a:blip r:embed="rId12">
            <a:extLst>
              <a:ext uri="{837473B0-CC2E-450A-ABE3-18F120FF3D39}">
                <a1611:picAttrSrcUrl xmlns:a1611="http://schemas.microsoft.com/office/drawing/2016/11/main" r:id="rId13"/>
              </a:ext>
            </a:extLst>
          </a:blip>
          <a:stretch>
            <a:fillRect/>
          </a:stretch>
        </p:blipFill>
        <p:spPr>
          <a:xfrm>
            <a:off x="9462036" y="1454759"/>
            <a:ext cx="2520000" cy="1800000"/>
          </a:xfrm>
          <a:prstGeom prst="rect">
            <a:avLst/>
          </a:prstGeom>
        </p:spPr>
      </p:pic>
      <p:pic>
        <p:nvPicPr>
          <p:cNvPr id="20" name="Immagine 19" descr="Immagine che contiene cibo, frutta, dessert, banana&#10;&#10;Descrizione generata automaticamente">
            <a:extLst>
              <a:ext uri="{FF2B5EF4-FFF2-40B4-BE49-F238E27FC236}">
                <a16:creationId xmlns:a16="http://schemas.microsoft.com/office/drawing/2014/main" id="{08815A2E-6CF9-49AF-927F-3FB04406B1B9}"/>
              </a:ext>
            </a:extLst>
          </p:cNvPr>
          <p:cNvPicPr>
            <a:picLocks/>
          </p:cNvPicPr>
          <p:nvPr/>
        </p:nvPicPr>
        <p:blipFill>
          <a:blip r:embed="rId14">
            <a:extLst>
              <a:ext uri="{837473B0-CC2E-450A-ABE3-18F120FF3D39}">
                <a1611:picAttrSrcUrl xmlns:a1611="http://schemas.microsoft.com/office/drawing/2016/11/main" r:id="rId15"/>
              </a:ext>
            </a:extLst>
          </a:blip>
          <a:stretch>
            <a:fillRect/>
          </a:stretch>
        </p:blipFill>
        <p:spPr>
          <a:xfrm>
            <a:off x="1260631" y="704653"/>
            <a:ext cx="2520000" cy="1800000"/>
          </a:xfrm>
          <a:prstGeom prst="rect">
            <a:avLst/>
          </a:prstGeom>
        </p:spPr>
      </p:pic>
      <p:pic>
        <p:nvPicPr>
          <p:cNvPr id="29" name="Immagine 28" descr="Immagine che contiene esterni, cibo, tazza, tavolo&#10;&#10;Descrizione generata automaticamente">
            <a:extLst>
              <a:ext uri="{FF2B5EF4-FFF2-40B4-BE49-F238E27FC236}">
                <a16:creationId xmlns:a16="http://schemas.microsoft.com/office/drawing/2014/main" id="{622C48B4-7B38-4DF0-96E4-FF9A63BC702F}"/>
              </a:ext>
            </a:extLst>
          </p:cNvPr>
          <p:cNvPicPr>
            <a:picLocks/>
          </p:cNvPicPr>
          <p:nvPr/>
        </p:nvPicPr>
        <p:blipFill>
          <a:blip r:embed="rId16">
            <a:extLst>
              <a:ext uri="{837473B0-CC2E-450A-ABE3-18F120FF3D39}">
                <a1611:picAttrSrcUrl xmlns:a1611="http://schemas.microsoft.com/office/drawing/2016/11/main" r:id="rId17"/>
              </a:ext>
            </a:extLst>
          </a:blip>
          <a:stretch>
            <a:fillRect/>
          </a:stretch>
        </p:blipFill>
        <p:spPr>
          <a:xfrm>
            <a:off x="6637765" y="3018959"/>
            <a:ext cx="2520000" cy="1800000"/>
          </a:xfrm>
          <a:prstGeom prst="rect">
            <a:avLst/>
          </a:prstGeom>
        </p:spPr>
      </p:pic>
      <p:sp>
        <p:nvSpPr>
          <p:cNvPr id="2" name="Rettangolo 1">
            <a:extLst>
              <a:ext uri="{FF2B5EF4-FFF2-40B4-BE49-F238E27FC236}">
                <a16:creationId xmlns:a16="http://schemas.microsoft.com/office/drawing/2014/main" id="{EF1DA11E-293D-436C-8AAE-AF14136B0901}"/>
              </a:ext>
            </a:extLst>
          </p:cNvPr>
          <p:cNvSpPr/>
          <p:nvPr/>
        </p:nvSpPr>
        <p:spPr>
          <a:xfrm>
            <a:off x="1174750" y="2498525"/>
            <a:ext cx="26917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Bignè</a:t>
            </a:r>
            <a:r>
              <a:rPr kumimoji="0" lang="en-US"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di san Giuseppe</a:t>
            </a:r>
            <a:endPar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4" name="Rettangolo 3">
            <a:extLst>
              <a:ext uri="{FF2B5EF4-FFF2-40B4-BE49-F238E27FC236}">
                <a16:creationId xmlns:a16="http://schemas.microsoft.com/office/drawing/2014/main" id="{EA074097-35A7-44C1-B030-E686B50D1388}"/>
              </a:ext>
            </a:extLst>
          </p:cNvPr>
          <p:cNvSpPr/>
          <p:nvPr/>
        </p:nvSpPr>
        <p:spPr>
          <a:xfrm>
            <a:off x="4000652" y="2040054"/>
            <a:ext cx="365871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Crostata ricotta e </a:t>
            </a:r>
            <a:r>
              <a:rPr kumimoji="0" lang="en-US" sz="1800" b="0" i="1"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visciole</a:t>
            </a:r>
            <a:r>
              <a:rPr kumimoji="0" lang="en-US"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(cherry ricotta cheese cake)</a:t>
            </a:r>
            <a:endPar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5" name="Rettangolo 4">
            <a:extLst>
              <a:ext uri="{FF2B5EF4-FFF2-40B4-BE49-F238E27FC236}">
                <a16:creationId xmlns:a16="http://schemas.microsoft.com/office/drawing/2014/main" id="{7396D6C5-0A62-49F7-A00E-C543204EB55D}"/>
              </a:ext>
            </a:extLst>
          </p:cNvPr>
          <p:cNvSpPr/>
          <p:nvPr/>
        </p:nvSpPr>
        <p:spPr>
          <a:xfrm>
            <a:off x="313885" y="3515016"/>
            <a:ext cx="19715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Maritozzo</a:t>
            </a:r>
            <a:r>
              <a:rPr kumimoji="0" lang="en-US"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with cream</a:t>
            </a:r>
            <a:endPar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6" name="Rettangolo 5">
            <a:extLst>
              <a:ext uri="{FF2B5EF4-FFF2-40B4-BE49-F238E27FC236}">
                <a16:creationId xmlns:a16="http://schemas.microsoft.com/office/drawing/2014/main" id="{2001754B-4E90-4716-A142-F10C941D42D3}"/>
              </a:ext>
            </a:extLst>
          </p:cNvPr>
          <p:cNvSpPr/>
          <p:nvPr/>
        </p:nvSpPr>
        <p:spPr>
          <a:xfrm>
            <a:off x="8116155" y="1652586"/>
            <a:ext cx="122180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Pangiallo</a:t>
            </a:r>
            <a:endPar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7" name="Rettangolo 6">
            <a:extLst>
              <a:ext uri="{FF2B5EF4-FFF2-40B4-BE49-F238E27FC236}">
                <a16:creationId xmlns:a16="http://schemas.microsoft.com/office/drawing/2014/main" id="{1D7311AD-057B-480A-9105-C84B52AF4FCB}"/>
              </a:ext>
            </a:extLst>
          </p:cNvPr>
          <p:cNvSpPr/>
          <p:nvPr/>
        </p:nvSpPr>
        <p:spPr>
          <a:xfrm>
            <a:off x="9276248" y="3415744"/>
            <a:ext cx="2915752"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Grattachecca</a:t>
            </a:r>
            <a:r>
              <a:rPr kumimoji="0" lang="en-US"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(hand-shaved ice flavored with various </a:t>
            </a:r>
            <a:r>
              <a:rPr kumimoji="0" lang="en-US"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flavours</a:t>
            </a:r>
            <a:r>
              <a:rPr kumimoji="0" lang="en-US"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of sweet </a:t>
            </a:r>
            <a:r>
              <a:rPr kumimoji="0" lang="en-US"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hlinkClick r:id="rId18" tooltip="Sciroppo">
                  <a:extLst>
                    <a:ext uri="{A12FA001-AC4F-418D-AE19-62706E023703}">
                      <ahyp:hlinkClr xmlns:ahyp="http://schemas.microsoft.com/office/drawing/2018/hyperlinkcolor" val="tx"/>
                    </a:ext>
                  </a:extLst>
                </a:hlinkClick>
              </a:rPr>
              <a:t>sciroppo</a:t>
            </a:r>
            <a:r>
              <a:rPr kumimoji="0" lang="en-US"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t>
            </a:r>
            <a:endPar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custDataLst>
      <p:tags r:id="rId1"/>
    </p:custDataLst>
    <p:extLst>
      <p:ext uri="{BB962C8B-B14F-4D97-AF65-F5344CB8AC3E}">
        <p14:creationId xmlns:p14="http://schemas.microsoft.com/office/powerpoint/2010/main" val="2557680849"/>
      </p:ext>
    </p:extLst>
  </p:cSld>
  <p:clrMapOvr>
    <a:masterClrMapping/>
  </p:clrMapOvr>
  <mc:AlternateContent xmlns:mc="http://schemas.openxmlformats.org/markup-compatibility/2006" xmlns:p14="http://schemas.microsoft.com/office/powerpoint/2010/main">
    <mc:Choice Requires="p14">
      <p:transition spd="slow" p14:dur="3400" advTm="30647">
        <p14:reveal/>
      </p:transition>
    </mc:Choice>
    <mc:Fallback xmlns="">
      <p:transition spd="slow" advTm="306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8">
                                            <p:txEl>
                                              <p:pRg st="0" end="0"/>
                                            </p:txEl>
                                          </p:spTgt>
                                        </p:tgtEl>
                                        <p:attrNameLst>
                                          <p:attrName>style.visibility</p:attrName>
                                        </p:attrNameLst>
                                      </p:cBhvr>
                                      <p:to>
                                        <p:strVal val="visible"/>
                                      </p:to>
                                    </p:set>
                                    <p:anim calcmode="lin" valueType="num">
                                      <p:cBhvr additive="base">
                                        <p:cTn id="7" dur="500" fill="hold"/>
                                        <p:tgtEl>
                                          <p:spTgt spid="3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D6ABBBA-3066-1B45-A16F-699FC4DBF032}"/>
              </a:ext>
            </a:extLst>
          </p:cNvPr>
          <p:cNvPicPr>
            <a:picLocks noChangeAspect="1"/>
          </p:cNvPicPr>
          <p:nvPr/>
        </p:nvPicPr>
        <p:blipFill>
          <a:blip r:embed="rId2"/>
          <a:stretch>
            <a:fillRect/>
          </a:stretch>
        </p:blipFill>
        <p:spPr>
          <a:xfrm>
            <a:off x="10431605" y="258020"/>
            <a:ext cx="1490111" cy="1019268"/>
          </a:xfrm>
          <a:prstGeom prst="rect">
            <a:avLst/>
          </a:prstGeom>
        </p:spPr>
      </p:pic>
      <p:pic>
        <p:nvPicPr>
          <p:cNvPr id="8" name="Imagen 7">
            <a:extLst>
              <a:ext uri="{FF2B5EF4-FFF2-40B4-BE49-F238E27FC236}">
                <a16:creationId xmlns:a16="http://schemas.microsoft.com/office/drawing/2014/main" id="{19EDFD42-46BA-5747-A6C0-89EE5A8E8322}"/>
              </a:ext>
            </a:extLst>
          </p:cNvPr>
          <p:cNvPicPr>
            <a:picLocks noChangeAspect="1"/>
          </p:cNvPicPr>
          <p:nvPr/>
        </p:nvPicPr>
        <p:blipFill>
          <a:blip r:embed="rId3"/>
          <a:stretch>
            <a:fillRect/>
          </a:stretch>
        </p:blipFill>
        <p:spPr>
          <a:xfrm>
            <a:off x="108067" y="258020"/>
            <a:ext cx="505909" cy="505909"/>
          </a:xfrm>
          <a:prstGeom prst="rect">
            <a:avLst/>
          </a:prstGeom>
        </p:spPr>
      </p:pic>
      <p:pic>
        <p:nvPicPr>
          <p:cNvPr id="9" name="Imagen 8">
            <a:extLst>
              <a:ext uri="{FF2B5EF4-FFF2-40B4-BE49-F238E27FC236}">
                <a16:creationId xmlns:a16="http://schemas.microsoft.com/office/drawing/2014/main" id="{EB459E62-9ED5-5C4D-81BB-E2387C91FF07}"/>
              </a:ext>
            </a:extLst>
          </p:cNvPr>
          <p:cNvPicPr>
            <a:picLocks noChangeAspect="1"/>
          </p:cNvPicPr>
          <p:nvPr/>
        </p:nvPicPr>
        <p:blipFill>
          <a:blip r:embed="rId4"/>
          <a:stretch>
            <a:fillRect/>
          </a:stretch>
        </p:blipFill>
        <p:spPr>
          <a:xfrm>
            <a:off x="872598" y="239256"/>
            <a:ext cx="515689" cy="524673"/>
          </a:xfrm>
          <a:prstGeom prst="rect">
            <a:avLst/>
          </a:prstGeom>
        </p:spPr>
      </p:pic>
      <p:pic>
        <p:nvPicPr>
          <p:cNvPr id="10" name="Imagen 9">
            <a:extLst>
              <a:ext uri="{FF2B5EF4-FFF2-40B4-BE49-F238E27FC236}">
                <a16:creationId xmlns:a16="http://schemas.microsoft.com/office/drawing/2014/main" id="{279B02C1-B582-B148-A540-10FAD32EF53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89556" y="80715"/>
            <a:ext cx="640887" cy="860517"/>
          </a:xfrm>
          <a:prstGeom prst="rect">
            <a:avLst/>
          </a:prstGeom>
          <a:noFill/>
          <a:ln>
            <a:noFill/>
          </a:ln>
        </p:spPr>
      </p:pic>
      <p:sp>
        <p:nvSpPr>
          <p:cNvPr id="6" name="Rettangolo 5"/>
          <p:cNvSpPr/>
          <p:nvPr/>
        </p:nvSpPr>
        <p:spPr>
          <a:xfrm>
            <a:off x="108067" y="1099773"/>
            <a:ext cx="4315605" cy="830997"/>
          </a:xfrm>
          <a:prstGeom prst="rect">
            <a:avLst/>
          </a:prstGeom>
          <a:solidFill>
            <a:srgbClr val="FFC000"/>
          </a:solidFill>
        </p:spPr>
        <p:txBody>
          <a:bodyPr wrap="none">
            <a:spAutoFit/>
          </a:bodyPr>
          <a:lstStyle/>
          <a:p>
            <a:r>
              <a:rPr lang="en-US" sz="2400" b="1" dirty="0">
                <a:solidFill>
                  <a:srgbClr val="FF0000"/>
                </a:solidFill>
                <a:latin typeface="Century Gothic" panose="020B0502020202020204" pitchFamily="34" charset="0"/>
              </a:rPr>
              <a:t>TOPIC 7:</a:t>
            </a:r>
          </a:p>
          <a:p>
            <a:r>
              <a:rPr lang="en-US" sz="2400" b="1" dirty="0">
                <a:solidFill>
                  <a:srgbClr val="FF0000"/>
                </a:solidFill>
                <a:latin typeface="Century Gothic" panose="020B0502020202020204" pitchFamily="34" charset="0"/>
              </a:rPr>
              <a:t>OUR FEASTS AND FESTIVALS</a:t>
            </a:r>
            <a:endParaRPr lang="it-IT" sz="2400" dirty="0">
              <a:solidFill>
                <a:srgbClr val="FF0000"/>
              </a:solidFill>
            </a:endParaRPr>
          </a:p>
        </p:txBody>
      </p:sp>
      <p:sp>
        <p:nvSpPr>
          <p:cNvPr id="20" name="CasellaDiTesto 19"/>
          <p:cNvSpPr txBox="1"/>
          <p:nvPr/>
        </p:nvSpPr>
        <p:spPr>
          <a:xfrm>
            <a:off x="4694039" y="582610"/>
            <a:ext cx="5479722" cy="1477328"/>
          </a:xfrm>
          <a:prstGeom prst="rect">
            <a:avLst/>
          </a:prstGeom>
          <a:solidFill>
            <a:srgbClr val="25CABF"/>
          </a:solidFill>
        </p:spPr>
        <p:txBody>
          <a:bodyPr wrap="square" rtlCol="0">
            <a:spAutoFit/>
          </a:bodyPr>
          <a:lstStyle/>
          <a:p>
            <a:pPr algn="just"/>
            <a:r>
              <a:rPr lang="en-US" dirty="0">
                <a:latin typeface="Century Gothic" panose="020B0502020202020204" pitchFamily="34" charset="0"/>
              </a:rPr>
              <a:t>The feasts and festivals of our region are countless, spread throughout the year and full of surprises.</a:t>
            </a:r>
          </a:p>
          <a:p>
            <a:pPr algn="just"/>
            <a:r>
              <a:rPr lang="en-US" dirty="0">
                <a:latin typeface="Century Gothic" panose="020B0502020202020204" pitchFamily="34" charset="0"/>
              </a:rPr>
              <a:t>Feasts are, above all, related to religion, but also to the seasons and culinary traditions.</a:t>
            </a:r>
          </a:p>
        </p:txBody>
      </p:sp>
      <p:pic>
        <p:nvPicPr>
          <p:cNvPr id="3" name="Immagin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25793" y="2680569"/>
            <a:ext cx="2716554" cy="3620321"/>
          </a:xfrm>
          <a:prstGeom prst="rect">
            <a:avLst/>
          </a:prstGeom>
        </p:spPr>
      </p:pic>
      <p:pic>
        <p:nvPicPr>
          <p:cNvPr id="4" name="Immagine 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65269" y="2349810"/>
            <a:ext cx="3700704" cy="3855682"/>
          </a:xfrm>
          <a:prstGeom prst="rect">
            <a:avLst/>
          </a:prstGeom>
        </p:spPr>
      </p:pic>
      <p:pic>
        <p:nvPicPr>
          <p:cNvPr id="7" name="Immagine 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502167" y="2441360"/>
            <a:ext cx="3309689" cy="3941686"/>
          </a:xfrm>
          <a:prstGeom prst="rect">
            <a:avLst/>
          </a:prstGeom>
        </p:spPr>
      </p:pic>
    </p:spTree>
    <p:extLst>
      <p:ext uri="{BB962C8B-B14F-4D97-AF65-F5344CB8AC3E}">
        <p14:creationId xmlns:p14="http://schemas.microsoft.com/office/powerpoint/2010/main" val="3725545392"/>
      </p:ext>
    </p:extLst>
  </p:cSld>
  <p:clrMapOvr>
    <a:masterClrMapping/>
  </p:clrMapOvr>
  <mc:AlternateContent xmlns:mc="http://schemas.openxmlformats.org/markup-compatibility/2006" xmlns:p14="http://schemas.microsoft.com/office/powerpoint/2010/main">
    <mc:Choice Requires="p14">
      <p:transition spd="slow" p14:dur="2000" advClick="0" advTm="7000">
        <p14:ferris dir="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D6ABBBA-3066-1B45-A16F-699FC4DBF032}"/>
              </a:ext>
            </a:extLst>
          </p:cNvPr>
          <p:cNvPicPr>
            <a:picLocks noChangeAspect="1"/>
          </p:cNvPicPr>
          <p:nvPr/>
        </p:nvPicPr>
        <p:blipFill>
          <a:blip r:embed="rId2"/>
          <a:stretch>
            <a:fillRect/>
          </a:stretch>
        </p:blipFill>
        <p:spPr>
          <a:xfrm>
            <a:off x="10431605" y="258020"/>
            <a:ext cx="1490111" cy="1019268"/>
          </a:xfrm>
          <a:prstGeom prst="rect">
            <a:avLst/>
          </a:prstGeom>
        </p:spPr>
      </p:pic>
      <p:pic>
        <p:nvPicPr>
          <p:cNvPr id="8" name="Imagen 7">
            <a:extLst>
              <a:ext uri="{FF2B5EF4-FFF2-40B4-BE49-F238E27FC236}">
                <a16:creationId xmlns:a16="http://schemas.microsoft.com/office/drawing/2014/main" id="{19EDFD42-46BA-5747-A6C0-89EE5A8E8322}"/>
              </a:ext>
            </a:extLst>
          </p:cNvPr>
          <p:cNvPicPr>
            <a:picLocks noChangeAspect="1"/>
          </p:cNvPicPr>
          <p:nvPr/>
        </p:nvPicPr>
        <p:blipFill>
          <a:blip r:embed="rId3"/>
          <a:stretch>
            <a:fillRect/>
          </a:stretch>
        </p:blipFill>
        <p:spPr>
          <a:xfrm>
            <a:off x="316412" y="435325"/>
            <a:ext cx="505909" cy="505909"/>
          </a:xfrm>
          <a:prstGeom prst="rect">
            <a:avLst/>
          </a:prstGeom>
        </p:spPr>
      </p:pic>
      <p:pic>
        <p:nvPicPr>
          <p:cNvPr id="9" name="Imagen 8">
            <a:extLst>
              <a:ext uri="{FF2B5EF4-FFF2-40B4-BE49-F238E27FC236}">
                <a16:creationId xmlns:a16="http://schemas.microsoft.com/office/drawing/2014/main" id="{EB459E62-9ED5-5C4D-81BB-E2387C91FF07}"/>
              </a:ext>
            </a:extLst>
          </p:cNvPr>
          <p:cNvPicPr>
            <a:picLocks noChangeAspect="1"/>
          </p:cNvPicPr>
          <p:nvPr/>
        </p:nvPicPr>
        <p:blipFill>
          <a:blip r:embed="rId4"/>
          <a:stretch>
            <a:fillRect/>
          </a:stretch>
        </p:blipFill>
        <p:spPr>
          <a:xfrm>
            <a:off x="1080943" y="416561"/>
            <a:ext cx="515689" cy="524673"/>
          </a:xfrm>
          <a:prstGeom prst="rect">
            <a:avLst/>
          </a:prstGeom>
        </p:spPr>
      </p:pic>
      <p:pic>
        <p:nvPicPr>
          <p:cNvPr id="10" name="Imagen 9">
            <a:extLst>
              <a:ext uri="{FF2B5EF4-FFF2-40B4-BE49-F238E27FC236}">
                <a16:creationId xmlns:a16="http://schemas.microsoft.com/office/drawing/2014/main" id="{279B02C1-B582-B148-A540-10FAD32EF53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7901" y="258020"/>
            <a:ext cx="640887" cy="860517"/>
          </a:xfrm>
          <a:prstGeom prst="rect">
            <a:avLst/>
          </a:prstGeom>
          <a:noFill/>
          <a:ln>
            <a:noFill/>
          </a:ln>
        </p:spPr>
      </p:pic>
      <p:sp>
        <p:nvSpPr>
          <p:cNvPr id="20" name="CasellaDiTesto 19"/>
          <p:cNvSpPr txBox="1"/>
          <p:nvPr/>
        </p:nvSpPr>
        <p:spPr>
          <a:xfrm>
            <a:off x="2303813" y="258020"/>
            <a:ext cx="7958913" cy="2308324"/>
          </a:xfrm>
          <a:prstGeom prst="rect">
            <a:avLst/>
          </a:prstGeom>
          <a:solidFill>
            <a:srgbClr val="25CABF"/>
          </a:solidFill>
        </p:spPr>
        <p:txBody>
          <a:bodyPr wrap="square" rtlCol="0">
            <a:spAutoFit/>
          </a:bodyPr>
          <a:lstStyle/>
          <a:p>
            <a:pPr algn="just"/>
            <a:r>
              <a:rPr lang="de-DE" dirty="0" err="1"/>
              <a:t>There</a:t>
            </a:r>
            <a:r>
              <a:rPr lang="de-DE" dirty="0"/>
              <a:t> </a:t>
            </a:r>
            <a:r>
              <a:rPr lang="de-DE" dirty="0" err="1"/>
              <a:t>are</a:t>
            </a:r>
            <a:r>
              <a:rPr lang="de-DE" dirty="0"/>
              <a:t> </a:t>
            </a:r>
            <a:r>
              <a:rPr lang="de-DE" dirty="0" err="1"/>
              <a:t>things</a:t>
            </a:r>
            <a:r>
              <a:rPr lang="de-DE" dirty="0"/>
              <a:t> </a:t>
            </a:r>
            <a:r>
              <a:rPr lang="de-DE" dirty="0" err="1"/>
              <a:t>that</a:t>
            </a:r>
            <a:r>
              <a:rPr lang="de-DE" dirty="0"/>
              <a:t> </a:t>
            </a:r>
            <a:r>
              <a:rPr lang="de-DE" dirty="0" err="1"/>
              <a:t>are</a:t>
            </a:r>
            <a:r>
              <a:rPr lang="de-DE" dirty="0"/>
              <a:t> </a:t>
            </a:r>
            <a:r>
              <a:rPr lang="de-DE" dirty="0" err="1"/>
              <a:t>repeated</a:t>
            </a:r>
            <a:r>
              <a:rPr lang="de-DE" dirty="0"/>
              <a:t> </a:t>
            </a:r>
            <a:r>
              <a:rPr lang="de-DE" dirty="0" err="1"/>
              <a:t>precise</a:t>
            </a:r>
            <a:r>
              <a:rPr lang="de-DE" dirty="0"/>
              <a:t> </a:t>
            </a:r>
            <a:r>
              <a:rPr lang="de-DE" dirty="0" err="1"/>
              <a:t>and</a:t>
            </a:r>
            <a:r>
              <a:rPr lang="de-DE" dirty="0"/>
              <a:t> </a:t>
            </a:r>
            <a:r>
              <a:rPr lang="de-DE" dirty="0" err="1"/>
              <a:t>punctual</a:t>
            </a:r>
            <a:r>
              <a:rPr lang="de-DE" dirty="0"/>
              <a:t>, </a:t>
            </a:r>
            <a:r>
              <a:rPr lang="de-DE" dirty="0" err="1"/>
              <a:t>irremovable</a:t>
            </a:r>
            <a:r>
              <a:rPr lang="de-DE" dirty="0"/>
              <a:t> </a:t>
            </a:r>
            <a:r>
              <a:rPr lang="de-DE" dirty="0" err="1"/>
              <a:t>rites</a:t>
            </a:r>
            <a:r>
              <a:rPr lang="de-DE" dirty="0"/>
              <a:t> </a:t>
            </a:r>
            <a:r>
              <a:rPr lang="de-DE" dirty="0" err="1"/>
              <a:t>and</a:t>
            </a:r>
            <a:r>
              <a:rPr lang="de-DE" dirty="0"/>
              <a:t> </a:t>
            </a:r>
            <a:r>
              <a:rPr lang="de-DE" dirty="0" err="1"/>
              <a:t>among</a:t>
            </a:r>
            <a:r>
              <a:rPr lang="de-DE" dirty="0"/>
              <a:t> </a:t>
            </a:r>
            <a:r>
              <a:rPr lang="de-DE" dirty="0" err="1"/>
              <a:t>these</a:t>
            </a:r>
            <a:r>
              <a:rPr lang="de-DE" dirty="0"/>
              <a:t> </a:t>
            </a:r>
            <a:r>
              <a:rPr lang="de-DE" dirty="0" err="1"/>
              <a:t>there</a:t>
            </a:r>
            <a:r>
              <a:rPr lang="de-DE" dirty="0"/>
              <a:t> </a:t>
            </a:r>
            <a:r>
              <a:rPr lang="de-DE" dirty="0" err="1"/>
              <a:t>is</a:t>
            </a:r>
            <a:r>
              <a:rPr lang="de-DE" dirty="0"/>
              <a:t> </a:t>
            </a:r>
            <a:r>
              <a:rPr lang="de-DE" dirty="0" err="1"/>
              <a:t>the</a:t>
            </a:r>
            <a:r>
              <a:rPr lang="de-DE" dirty="0"/>
              <a:t> </a:t>
            </a:r>
            <a:r>
              <a:rPr lang="de-DE" dirty="0" err="1"/>
              <a:t>Janiculum</a:t>
            </a:r>
            <a:r>
              <a:rPr lang="de-DE" dirty="0"/>
              <a:t> </a:t>
            </a:r>
            <a:r>
              <a:rPr lang="de-DE" dirty="0" err="1"/>
              <a:t>cannon</a:t>
            </a:r>
            <a:r>
              <a:rPr lang="de-DE" dirty="0"/>
              <a:t> in </a:t>
            </a:r>
            <a:r>
              <a:rPr lang="de-DE" dirty="0" err="1"/>
              <a:t>Rome</a:t>
            </a:r>
            <a:r>
              <a:rPr lang="de-DE" dirty="0"/>
              <a:t>, </a:t>
            </a:r>
            <a:r>
              <a:rPr lang="de-DE" dirty="0" err="1"/>
              <a:t>which</a:t>
            </a:r>
            <a:r>
              <a:rPr lang="de-DE" dirty="0"/>
              <a:t> </a:t>
            </a:r>
            <a:r>
              <a:rPr lang="de-DE" dirty="0" err="1"/>
              <a:t>from</a:t>
            </a:r>
            <a:r>
              <a:rPr lang="de-DE" dirty="0"/>
              <a:t> April 21, 1959 </a:t>
            </a:r>
            <a:r>
              <a:rPr lang="de-DE" dirty="0" err="1"/>
              <a:t>every</a:t>
            </a:r>
            <a:r>
              <a:rPr lang="de-DE" dirty="0"/>
              <a:t> day </a:t>
            </a:r>
            <a:r>
              <a:rPr lang="de-DE" dirty="0" err="1"/>
              <a:t>fires</a:t>
            </a:r>
            <a:r>
              <a:rPr lang="de-DE" dirty="0"/>
              <a:t> a blank </a:t>
            </a:r>
            <a:r>
              <a:rPr lang="de-DE" dirty="0" err="1"/>
              <a:t>shot</a:t>
            </a:r>
            <a:r>
              <a:rPr lang="de-DE" dirty="0"/>
              <a:t> at </a:t>
            </a:r>
            <a:r>
              <a:rPr lang="de-DE" dirty="0" err="1"/>
              <a:t>twelve</a:t>
            </a:r>
            <a:r>
              <a:rPr lang="de-DE" dirty="0"/>
              <a:t> </a:t>
            </a:r>
            <a:r>
              <a:rPr lang="de-DE" dirty="0" err="1"/>
              <a:t>o'clock</a:t>
            </a:r>
            <a:r>
              <a:rPr lang="de-DE" dirty="0"/>
              <a:t> </a:t>
            </a:r>
            <a:r>
              <a:rPr lang="de-DE" dirty="0" err="1"/>
              <a:t>giving</a:t>
            </a:r>
            <a:r>
              <a:rPr lang="de-DE" dirty="0"/>
              <a:t> </a:t>
            </a:r>
            <a:r>
              <a:rPr lang="de-DE" dirty="0" err="1"/>
              <a:t>way</a:t>
            </a:r>
            <a:r>
              <a:rPr lang="de-DE" dirty="0"/>
              <a:t> </a:t>
            </a:r>
            <a:r>
              <a:rPr lang="de-DE" dirty="0" err="1"/>
              <a:t>to</a:t>
            </a:r>
            <a:r>
              <a:rPr lang="de-DE" dirty="0"/>
              <a:t> all </a:t>
            </a:r>
            <a:r>
              <a:rPr lang="de-DE" dirty="0" err="1"/>
              <a:t>the</a:t>
            </a:r>
            <a:r>
              <a:rPr lang="de-DE" dirty="0"/>
              <a:t> </a:t>
            </a:r>
            <a:r>
              <a:rPr lang="de-DE" dirty="0" err="1"/>
              <a:t>church</a:t>
            </a:r>
            <a:r>
              <a:rPr lang="de-DE" dirty="0"/>
              <a:t> </a:t>
            </a:r>
            <a:r>
              <a:rPr lang="de-DE" dirty="0" err="1"/>
              <a:t>bells</a:t>
            </a:r>
            <a:r>
              <a:rPr lang="de-DE" dirty="0"/>
              <a:t> </a:t>
            </a:r>
            <a:r>
              <a:rPr lang="de-DE" dirty="0" err="1"/>
              <a:t>of</a:t>
            </a:r>
            <a:r>
              <a:rPr lang="de-DE" dirty="0"/>
              <a:t> </a:t>
            </a:r>
            <a:r>
              <a:rPr lang="de-DE" dirty="0" err="1"/>
              <a:t>Rome</a:t>
            </a:r>
            <a:r>
              <a:rPr lang="de-DE" dirty="0"/>
              <a:t>, so </a:t>
            </a:r>
            <a:r>
              <a:rPr lang="de-DE" dirty="0" err="1"/>
              <a:t>that</a:t>
            </a:r>
            <a:r>
              <a:rPr lang="de-DE" dirty="0"/>
              <a:t> </a:t>
            </a:r>
            <a:r>
              <a:rPr lang="de-DE" dirty="0" err="1"/>
              <a:t>they</a:t>
            </a:r>
            <a:r>
              <a:rPr lang="de-DE" dirty="0"/>
              <a:t> </a:t>
            </a:r>
            <a:r>
              <a:rPr lang="de-DE" dirty="0" err="1"/>
              <a:t>can</a:t>
            </a:r>
            <a:r>
              <a:rPr lang="de-DE" dirty="0"/>
              <a:t> play in </a:t>
            </a:r>
            <a:r>
              <a:rPr lang="de-DE" dirty="0" err="1"/>
              <a:t>midday</a:t>
            </a:r>
            <a:r>
              <a:rPr lang="de-DE" dirty="0"/>
              <a:t> in unison. </a:t>
            </a:r>
            <a:r>
              <a:rPr lang="en-US" dirty="0"/>
              <a:t>The </a:t>
            </a:r>
            <a:r>
              <a:rPr lang="en-US" dirty="0" err="1"/>
              <a:t>Gianicolo</a:t>
            </a:r>
            <a:r>
              <a:rPr lang="en-US" dirty="0"/>
              <a:t> terrace  offers a spectacular panorama over the historic center of Rome, among the most romantic in the city. Here it's possible  to admire the busts of the Garibaldi and the mythical statue of Anita Garibaldi on horseback</a:t>
            </a:r>
            <a:endParaRPr lang="it-IT" dirty="0">
              <a:latin typeface="Times New Roman" panose="02020603050405020304" pitchFamily="18" charset="0"/>
              <a:cs typeface="Times New Roman" panose="02020603050405020304" pitchFamily="18" charset="0"/>
            </a:endParaRPr>
          </a:p>
        </p:txBody>
      </p:sp>
      <p:pic>
        <p:nvPicPr>
          <p:cNvPr id="7" name="Immagin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2321" y="2823057"/>
            <a:ext cx="2741716" cy="3600000"/>
          </a:xfrm>
          <a:prstGeom prst="rect">
            <a:avLst/>
          </a:prstGeom>
        </p:spPr>
      </p:pic>
      <p:pic>
        <p:nvPicPr>
          <p:cNvPr id="14" name="Immagine 1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8479732" y="4991155"/>
            <a:ext cx="2045166" cy="1545315"/>
          </a:xfrm>
          <a:prstGeom prst="rect">
            <a:avLst/>
          </a:prstGeom>
        </p:spPr>
      </p:pic>
      <p:pic>
        <p:nvPicPr>
          <p:cNvPr id="16" name="Immagine 1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893670" y="2757793"/>
            <a:ext cx="2306797" cy="1834294"/>
          </a:xfrm>
          <a:prstGeom prst="rect">
            <a:avLst/>
          </a:prstGeom>
        </p:spPr>
      </p:pic>
      <p:pic>
        <p:nvPicPr>
          <p:cNvPr id="17" name="Immagin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51889" y="5201580"/>
            <a:ext cx="1804247" cy="1334890"/>
          </a:xfrm>
          <a:prstGeom prst="rect">
            <a:avLst/>
          </a:prstGeom>
        </p:spPr>
      </p:pic>
      <p:pic>
        <p:nvPicPr>
          <p:cNvPr id="12" name="Immagin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295016" y="3089982"/>
            <a:ext cx="2414598" cy="1502105"/>
          </a:xfrm>
          <a:prstGeom prst="rect">
            <a:avLst/>
          </a:prstGeom>
        </p:spPr>
      </p:pic>
    </p:spTree>
    <p:extLst>
      <p:ext uri="{BB962C8B-B14F-4D97-AF65-F5344CB8AC3E}">
        <p14:creationId xmlns:p14="http://schemas.microsoft.com/office/powerpoint/2010/main" val="297991836"/>
      </p:ext>
    </p:extLst>
  </p:cSld>
  <p:clrMapOvr>
    <a:masterClrMapping/>
  </p:clrMapOvr>
  <mc:AlternateContent xmlns:mc="http://schemas.openxmlformats.org/markup-compatibility/2006" xmlns:p14="http://schemas.microsoft.com/office/powerpoint/2010/main">
    <mc:Choice Requires="p14">
      <p:transition spd="slow" p14:dur="3900" advClick="0" advTm="7000">
        <p14:glitter pattern="hexagon"/>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0-#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D6ABBBA-3066-1B45-A16F-699FC4DBF032}"/>
              </a:ext>
            </a:extLst>
          </p:cNvPr>
          <p:cNvPicPr>
            <a:picLocks noChangeAspect="1"/>
          </p:cNvPicPr>
          <p:nvPr/>
        </p:nvPicPr>
        <p:blipFill>
          <a:blip r:embed="rId2"/>
          <a:stretch>
            <a:fillRect/>
          </a:stretch>
        </p:blipFill>
        <p:spPr>
          <a:xfrm>
            <a:off x="10431605" y="258020"/>
            <a:ext cx="1490111" cy="1019268"/>
          </a:xfrm>
          <a:prstGeom prst="rect">
            <a:avLst/>
          </a:prstGeom>
        </p:spPr>
      </p:pic>
      <p:pic>
        <p:nvPicPr>
          <p:cNvPr id="8" name="Imagen 7">
            <a:extLst>
              <a:ext uri="{FF2B5EF4-FFF2-40B4-BE49-F238E27FC236}">
                <a16:creationId xmlns:a16="http://schemas.microsoft.com/office/drawing/2014/main" id="{19EDFD42-46BA-5747-A6C0-89EE5A8E8322}"/>
              </a:ext>
            </a:extLst>
          </p:cNvPr>
          <p:cNvPicPr>
            <a:picLocks noChangeAspect="1"/>
          </p:cNvPicPr>
          <p:nvPr/>
        </p:nvPicPr>
        <p:blipFill>
          <a:blip r:embed="rId3"/>
          <a:stretch>
            <a:fillRect/>
          </a:stretch>
        </p:blipFill>
        <p:spPr>
          <a:xfrm>
            <a:off x="108067" y="258020"/>
            <a:ext cx="505909" cy="505909"/>
          </a:xfrm>
          <a:prstGeom prst="rect">
            <a:avLst/>
          </a:prstGeom>
        </p:spPr>
      </p:pic>
      <p:pic>
        <p:nvPicPr>
          <p:cNvPr id="9" name="Imagen 8">
            <a:extLst>
              <a:ext uri="{FF2B5EF4-FFF2-40B4-BE49-F238E27FC236}">
                <a16:creationId xmlns:a16="http://schemas.microsoft.com/office/drawing/2014/main" id="{EB459E62-9ED5-5C4D-81BB-E2387C91FF07}"/>
              </a:ext>
            </a:extLst>
          </p:cNvPr>
          <p:cNvPicPr>
            <a:picLocks noChangeAspect="1"/>
          </p:cNvPicPr>
          <p:nvPr/>
        </p:nvPicPr>
        <p:blipFill>
          <a:blip r:embed="rId4"/>
          <a:stretch>
            <a:fillRect/>
          </a:stretch>
        </p:blipFill>
        <p:spPr>
          <a:xfrm>
            <a:off x="872598" y="239256"/>
            <a:ext cx="515689" cy="524673"/>
          </a:xfrm>
          <a:prstGeom prst="rect">
            <a:avLst/>
          </a:prstGeom>
        </p:spPr>
      </p:pic>
      <p:pic>
        <p:nvPicPr>
          <p:cNvPr id="10" name="Imagen 9">
            <a:extLst>
              <a:ext uri="{FF2B5EF4-FFF2-40B4-BE49-F238E27FC236}">
                <a16:creationId xmlns:a16="http://schemas.microsoft.com/office/drawing/2014/main" id="{279B02C1-B582-B148-A540-10FAD32EF53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89556" y="80715"/>
            <a:ext cx="640887" cy="860517"/>
          </a:xfrm>
          <a:prstGeom prst="rect">
            <a:avLst/>
          </a:prstGeom>
          <a:noFill/>
          <a:ln>
            <a:noFill/>
          </a:ln>
        </p:spPr>
      </p:pic>
      <p:sp>
        <p:nvSpPr>
          <p:cNvPr id="20" name="CasellaDiTesto 19"/>
          <p:cNvSpPr txBox="1"/>
          <p:nvPr/>
        </p:nvSpPr>
        <p:spPr>
          <a:xfrm>
            <a:off x="4531078" y="234065"/>
            <a:ext cx="5500536" cy="1477328"/>
          </a:xfrm>
          <a:prstGeom prst="rect">
            <a:avLst/>
          </a:prstGeom>
          <a:solidFill>
            <a:srgbClr val="25CABF"/>
          </a:solidFill>
        </p:spPr>
        <p:txBody>
          <a:bodyPr wrap="square" rtlCol="0">
            <a:spAutoFit/>
          </a:bodyPr>
          <a:lstStyle/>
          <a:p>
            <a:pPr algn="just"/>
            <a:r>
              <a:rPr lang="en-US" dirty="0"/>
              <a:t>Piazza del </a:t>
            </a:r>
            <a:r>
              <a:rPr lang="en-US" dirty="0" err="1"/>
              <a:t>Popolo</a:t>
            </a:r>
            <a:r>
              <a:rPr lang="en-US" dirty="0"/>
              <a:t>, on New Year's Eve, is filled with celebration for the many people who gather at the foot of the </a:t>
            </a:r>
            <a:r>
              <a:rPr lang="en-US" dirty="0" err="1"/>
              <a:t>Pincio</a:t>
            </a:r>
            <a:r>
              <a:rPr lang="en-US" dirty="0"/>
              <a:t>, around the </a:t>
            </a:r>
            <a:r>
              <a:rPr lang="en-US" dirty="0" err="1"/>
              <a:t>Flaminio</a:t>
            </a:r>
            <a:r>
              <a:rPr lang="en-US" dirty="0"/>
              <a:t> Obelisk (built at the time of Pharaoh Ramesses II) to see the fireworks.</a:t>
            </a:r>
            <a:endParaRPr lang="it-IT" dirty="0">
              <a:latin typeface="Times New Roman" panose="02020603050405020304" pitchFamily="18" charset="0"/>
              <a:cs typeface="Times New Roman" panose="02020603050405020304" pitchFamily="18" charset="0"/>
            </a:endParaRPr>
          </a:p>
        </p:txBody>
      </p:sp>
      <p:pic>
        <p:nvPicPr>
          <p:cNvPr id="11" name="Immagine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72326" y="1884473"/>
            <a:ext cx="3517199" cy="2400541"/>
          </a:xfrm>
          <a:prstGeom prst="rect">
            <a:avLst/>
          </a:prstGeom>
        </p:spPr>
      </p:pic>
      <p:pic>
        <p:nvPicPr>
          <p:cNvPr id="13" name="Immagin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88287" y="4085898"/>
            <a:ext cx="4083750" cy="2566710"/>
          </a:xfrm>
          <a:prstGeom prst="rect">
            <a:avLst/>
          </a:prstGeom>
        </p:spPr>
      </p:pic>
      <p:pic>
        <p:nvPicPr>
          <p:cNvPr id="16" name="Immagin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23039" y="4550427"/>
            <a:ext cx="3453621" cy="2102180"/>
          </a:xfrm>
          <a:prstGeom prst="rect">
            <a:avLst/>
          </a:prstGeom>
        </p:spPr>
      </p:pic>
      <p:pic>
        <p:nvPicPr>
          <p:cNvPr id="17" name="Immagine 16"/>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13976" y="1277288"/>
            <a:ext cx="3658479" cy="2507477"/>
          </a:xfrm>
          <a:prstGeom prst="rect">
            <a:avLst/>
          </a:prstGeom>
        </p:spPr>
      </p:pic>
    </p:spTree>
    <p:extLst>
      <p:ext uri="{BB962C8B-B14F-4D97-AF65-F5344CB8AC3E}">
        <p14:creationId xmlns:p14="http://schemas.microsoft.com/office/powerpoint/2010/main" val="4130721928"/>
      </p:ext>
    </p:extLst>
  </p:cSld>
  <p:clrMapOvr>
    <a:masterClrMapping/>
  </p:clrMapOvr>
  <mc:AlternateContent xmlns:mc="http://schemas.openxmlformats.org/markup-compatibility/2006" xmlns:p14="http://schemas.microsoft.com/office/powerpoint/2010/main">
    <mc:Choice Requires="p14">
      <p:transition spd="slow" p14:dur="1250" advClick="0" advTm="7000">
        <p14:flip dir="r"/>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anim calcmode="lin" valueType="num">
                                      <p:cBhvr>
                                        <p:cTn id="26" dur="2000" fill="hold"/>
                                        <p:tgtEl>
                                          <p:spTgt spid="16"/>
                                        </p:tgtEl>
                                        <p:attrNameLst>
                                          <p:attrName>ppt_w</p:attrName>
                                        </p:attrNameLst>
                                      </p:cBhvr>
                                      <p:tavLst>
                                        <p:tav tm="0" fmla="#ppt_w*sin(2.5*pi*$)">
                                          <p:val>
                                            <p:fltVal val="0"/>
                                          </p:val>
                                        </p:tav>
                                        <p:tav tm="100000">
                                          <p:val>
                                            <p:fltVal val="1"/>
                                          </p:val>
                                        </p:tav>
                                      </p:tavLst>
                                    </p:anim>
                                    <p:anim calcmode="lin" valueType="num">
                                      <p:cBhvr>
                                        <p:cTn id="27"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D6ABBBA-3066-1B45-A16F-699FC4DBF032}"/>
              </a:ext>
            </a:extLst>
          </p:cNvPr>
          <p:cNvPicPr>
            <a:picLocks noChangeAspect="1"/>
          </p:cNvPicPr>
          <p:nvPr/>
        </p:nvPicPr>
        <p:blipFill>
          <a:blip r:embed="rId2"/>
          <a:stretch>
            <a:fillRect/>
          </a:stretch>
        </p:blipFill>
        <p:spPr>
          <a:xfrm>
            <a:off x="10431605" y="258020"/>
            <a:ext cx="1490111" cy="1019268"/>
          </a:xfrm>
          <a:prstGeom prst="rect">
            <a:avLst/>
          </a:prstGeom>
        </p:spPr>
      </p:pic>
      <p:pic>
        <p:nvPicPr>
          <p:cNvPr id="8" name="Imagen 7">
            <a:extLst>
              <a:ext uri="{FF2B5EF4-FFF2-40B4-BE49-F238E27FC236}">
                <a16:creationId xmlns:a16="http://schemas.microsoft.com/office/drawing/2014/main" id="{19EDFD42-46BA-5747-A6C0-89EE5A8E8322}"/>
              </a:ext>
            </a:extLst>
          </p:cNvPr>
          <p:cNvPicPr>
            <a:picLocks noChangeAspect="1"/>
          </p:cNvPicPr>
          <p:nvPr/>
        </p:nvPicPr>
        <p:blipFill>
          <a:blip r:embed="rId3"/>
          <a:stretch>
            <a:fillRect/>
          </a:stretch>
        </p:blipFill>
        <p:spPr>
          <a:xfrm>
            <a:off x="108067" y="258020"/>
            <a:ext cx="505909" cy="505909"/>
          </a:xfrm>
          <a:prstGeom prst="rect">
            <a:avLst/>
          </a:prstGeom>
        </p:spPr>
      </p:pic>
      <p:pic>
        <p:nvPicPr>
          <p:cNvPr id="9" name="Imagen 8">
            <a:extLst>
              <a:ext uri="{FF2B5EF4-FFF2-40B4-BE49-F238E27FC236}">
                <a16:creationId xmlns:a16="http://schemas.microsoft.com/office/drawing/2014/main" id="{EB459E62-9ED5-5C4D-81BB-E2387C91FF07}"/>
              </a:ext>
            </a:extLst>
          </p:cNvPr>
          <p:cNvPicPr>
            <a:picLocks noChangeAspect="1"/>
          </p:cNvPicPr>
          <p:nvPr/>
        </p:nvPicPr>
        <p:blipFill>
          <a:blip r:embed="rId4"/>
          <a:stretch>
            <a:fillRect/>
          </a:stretch>
        </p:blipFill>
        <p:spPr>
          <a:xfrm>
            <a:off x="872598" y="239256"/>
            <a:ext cx="515689" cy="524673"/>
          </a:xfrm>
          <a:prstGeom prst="rect">
            <a:avLst/>
          </a:prstGeom>
        </p:spPr>
      </p:pic>
      <p:pic>
        <p:nvPicPr>
          <p:cNvPr id="10" name="Imagen 9">
            <a:extLst>
              <a:ext uri="{FF2B5EF4-FFF2-40B4-BE49-F238E27FC236}">
                <a16:creationId xmlns:a16="http://schemas.microsoft.com/office/drawing/2014/main" id="{279B02C1-B582-B148-A540-10FAD32EF53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89556" y="80715"/>
            <a:ext cx="640887" cy="860517"/>
          </a:xfrm>
          <a:prstGeom prst="rect">
            <a:avLst/>
          </a:prstGeom>
          <a:noFill/>
          <a:ln>
            <a:noFill/>
          </a:ln>
        </p:spPr>
      </p:pic>
      <p:sp>
        <p:nvSpPr>
          <p:cNvPr id="20" name="CasellaDiTesto 19"/>
          <p:cNvSpPr txBox="1"/>
          <p:nvPr/>
        </p:nvSpPr>
        <p:spPr>
          <a:xfrm>
            <a:off x="2802421" y="270034"/>
            <a:ext cx="7855101" cy="1754326"/>
          </a:xfrm>
          <a:prstGeom prst="rect">
            <a:avLst/>
          </a:prstGeom>
          <a:solidFill>
            <a:srgbClr val="25CABF"/>
          </a:solidFill>
        </p:spPr>
        <p:txBody>
          <a:bodyPr wrap="square" rtlCol="0">
            <a:spAutoFit/>
          </a:bodyPr>
          <a:lstStyle/>
          <a:p>
            <a:pPr algn="just"/>
            <a:r>
              <a:rPr lang="de-DE" dirty="0"/>
              <a:t>On </a:t>
            </a:r>
            <a:r>
              <a:rPr lang="de-DE" dirty="0" err="1"/>
              <a:t>june</a:t>
            </a:r>
            <a:r>
              <a:rPr lang="de-DE" dirty="0"/>
              <a:t> 2 </a:t>
            </a:r>
            <a:r>
              <a:rPr lang="de-DE" dirty="0" err="1"/>
              <a:t>the</a:t>
            </a:r>
            <a:r>
              <a:rPr lang="de-DE" dirty="0"/>
              <a:t> 1946 </a:t>
            </a:r>
            <a:r>
              <a:rPr lang="de-DE" dirty="0" err="1"/>
              <a:t>referendum</a:t>
            </a:r>
            <a:r>
              <a:rPr lang="de-DE" dirty="0"/>
              <a:t> </a:t>
            </a:r>
            <a:r>
              <a:rPr lang="de-DE" dirty="0" err="1"/>
              <a:t>is</a:t>
            </a:r>
            <a:r>
              <a:rPr lang="de-DE" dirty="0"/>
              <a:t> </a:t>
            </a:r>
            <a:r>
              <a:rPr lang="de-DE" dirty="0" err="1"/>
              <a:t>remembered,wich</a:t>
            </a:r>
            <a:r>
              <a:rPr lang="de-DE" dirty="0"/>
              <a:t> after </a:t>
            </a:r>
            <a:r>
              <a:rPr lang="de-DE" dirty="0" err="1"/>
              <a:t>the</a:t>
            </a:r>
            <a:r>
              <a:rPr lang="de-DE" dirty="0"/>
              <a:t> </a:t>
            </a:r>
            <a:r>
              <a:rPr lang="de-DE" dirty="0" err="1"/>
              <a:t>second</a:t>
            </a:r>
            <a:r>
              <a:rPr lang="de-DE" dirty="0"/>
              <a:t> </a:t>
            </a:r>
            <a:r>
              <a:rPr lang="de-DE" dirty="0" err="1"/>
              <a:t>worl</a:t>
            </a:r>
            <a:r>
              <a:rPr lang="de-DE" dirty="0"/>
              <a:t> war </a:t>
            </a:r>
            <a:r>
              <a:rPr lang="de-DE" dirty="0" err="1"/>
              <a:t>sanctioned</a:t>
            </a:r>
            <a:r>
              <a:rPr lang="de-DE" dirty="0"/>
              <a:t> </a:t>
            </a:r>
            <a:r>
              <a:rPr lang="de-DE" dirty="0" err="1"/>
              <a:t>the</a:t>
            </a:r>
            <a:r>
              <a:rPr lang="de-DE" dirty="0"/>
              <a:t> end </a:t>
            </a:r>
            <a:r>
              <a:rPr lang="de-DE" dirty="0" err="1"/>
              <a:t>of</a:t>
            </a:r>
            <a:r>
              <a:rPr lang="de-DE" dirty="0"/>
              <a:t> </a:t>
            </a:r>
            <a:r>
              <a:rPr lang="de-DE" dirty="0" err="1"/>
              <a:t>the</a:t>
            </a:r>
            <a:r>
              <a:rPr lang="de-DE" dirty="0"/>
              <a:t> </a:t>
            </a:r>
            <a:r>
              <a:rPr lang="de-DE" dirty="0" err="1"/>
              <a:t>monarchy</a:t>
            </a:r>
            <a:r>
              <a:rPr lang="de-DE" dirty="0"/>
              <a:t> </a:t>
            </a:r>
            <a:r>
              <a:rPr lang="de-DE" dirty="0" err="1"/>
              <a:t>and</a:t>
            </a:r>
            <a:r>
              <a:rPr lang="de-DE" dirty="0"/>
              <a:t> </a:t>
            </a:r>
            <a:r>
              <a:rPr lang="de-DE" dirty="0" err="1"/>
              <a:t>the</a:t>
            </a:r>
            <a:r>
              <a:rPr lang="de-DE" dirty="0"/>
              <a:t> </a:t>
            </a:r>
            <a:r>
              <a:rPr lang="de-DE" dirty="0" err="1"/>
              <a:t>birth</a:t>
            </a:r>
            <a:r>
              <a:rPr lang="de-DE" dirty="0"/>
              <a:t> </a:t>
            </a:r>
            <a:r>
              <a:rPr lang="de-DE" dirty="0" err="1"/>
              <a:t>of</a:t>
            </a:r>
            <a:r>
              <a:rPr lang="de-DE" dirty="0"/>
              <a:t> </a:t>
            </a:r>
            <a:r>
              <a:rPr lang="de-DE" dirty="0" err="1"/>
              <a:t>the</a:t>
            </a:r>
            <a:r>
              <a:rPr lang="de-DE" dirty="0"/>
              <a:t> </a:t>
            </a:r>
            <a:r>
              <a:rPr lang="de-DE" dirty="0" err="1"/>
              <a:t>Italian</a:t>
            </a:r>
            <a:r>
              <a:rPr lang="de-DE" dirty="0"/>
              <a:t> </a:t>
            </a:r>
            <a:r>
              <a:rPr lang="de-DE" dirty="0" err="1"/>
              <a:t>Republic</a:t>
            </a:r>
            <a:r>
              <a:rPr lang="de-DE" dirty="0"/>
              <a:t>. The </a:t>
            </a:r>
            <a:r>
              <a:rPr lang="de-DE" dirty="0" err="1"/>
              <a:t>ceremonial</a:t>
            </a:r>
            <a:r>
              <a:rPr lang="de-DE" dirty="0"/>
              <a:t> </a:t>
            </a:r>
            <a:r>
              <a:rPr lang="de-DE" dirty="0" err="1"/>
              <a:t>of</a:t>
            </a:r>
            <a:r>
              <a:rPr lang="de-DE" dirty="0"/>
              <a:t> </a:t>
            </a:r>
            <a:r>
              <a:rPr lang="de-DE" dirty="0" err="1"/>
              <a:t>the</a:t>
            </a:r>
            <a:r>
              <a:rPr lang="de-DE" dirty="0"/>
              <a:t> </a:t>
            </a:r>
            <a:r>
              <a:rPr lang="de-DE" dirty="0" err="1"/>
              <a:t>event</a:t>
            </a:r>
            <a:r>
              <a:rPr lang="de-DE" dirty="0"/>
              <a:t> </a:t>
            </a:r>
            <a:r>
              <a:rPr lang="de-DE" dirty="0" err="1"/>
              <a:t>organized</a:t>
            </a:r>
            <a:r>
              <a:rPr lang="de-DE" dirty="0"/>
              <a:t> in </a:t>
            </a:r>
            <a:r>
              <a:rPr lang="de-DE" dirty="0" err="1"/>
              <a:t>Rome</a:t>
            </a:r>
            <a:r>
              <a:rPr lang="de-DE" dirty="0"/>
              <a:t> </a:t>
            </a:r>
            <a:r>
              <a:rPr lang="de-DE" dirty="0" err="1"/>
              <a:t>includes</a:t>
            </a:r>
            <a:r>
              <a:rPr lang="de-DE" dirty="0"/>
              <a:t> </a:t>
            </a:r>
            <a:r>
              <a:rPr lang="de-DE" dirty="0" err="1"/>
              <a:t>the</a:t>
            </a:r>
            <a:r>
              <a:rPr lang="de-DE" dirty="0"/>
              <a:t> </a:t>
            </a:r>
            <a:r>
              <a:rPr lang="de-DE" dirty="0" err="1"/>
              <a:t>deposition</a:t>
            </a:r>
            <a:r>
              <a:rPr lang="de-DE" dirty="0"/>
              <a:t> </a:t>
            </a:r>
            <a:r>
              <a:rPr lang="de-DE" dirty="0" err="1"/>
              <a:t>of</a:t>
            </a:r>
            <a:r>
              <a:rPr lang="de-DE" dirty="0"/>
              <a:t> a </a:t>
            </a:r>
            <a:r>
              <a:rPr lang="de-DE" dirty="0" err="1"/>
              <a:t>laurel</a:t>
            </a:r>
            <a:r>
              <a:rPr lang="de-DE" dirty="0"/>
              <a:t> </a:t>
            </a:r>
            <a:r>
              <a:rPr lang="de-DE" dirty="0" err="1"/>
              <a:t>wreath</a:t>
            </a:r>
            <a:r>
              <a:rPr lang="de-DE" dirty="0"/>
              <a:t> </a:t>
            </a:r>
            <a:r>
              <a:rPr lang="de-DE" dirty="0" err="1"/>
              <a:t>as</a:t>
            </a:r>
            <a:r>
              <a:rPr lang="de-DE" dirty="0"/>
              <a:t> a </a:t>
            </a:r>
            <a:r>
              <a:rPr lang="de-DE" dirty="0" err="1"/>
              <a:t>tribute</a:t>
            </a:r>
            <a:r>
              <a:rPr lang="de-DE" dirty="0"/>
              <a:t> </a:t>
            </a:r>
            <a:r>
              <a:rPr lang="de-DE" dirty="0" err="1"/>
              <a:t>to</a:t>
            </a:r>
            <a:r>
              <a:rPr lang="de-DE" dirty="0"/>
              <a:t> </a:t>
            </a:r>
            <a:r>
              <a:rPr lang="de-DE" dirty="0" err="1"/>
              <a:t>the</a:t>
            </a:r>
            <a:r>
              <a:rPr lang="de-DE" dirty="0"/>
              <a:t> </a:t>
            </a:r>
            <a:r>
              <a:rPr lang="de-DE" dirty="0" err="1"/>
              <a:t>Unknown</a:t>
            </a:r>
            <a:r>
              <a:rPr lang="de-DE" dirty="0"/>
              <a:t> </a:t>
            </a:r>
            <a:r>
              <a:rPr lang="de-DE" dirty="0" err="1"/>
              <a:t>Soldier</a:t>
            </a:r>
            <a:r>
              <a:rPr lang="de-DE" dirty="0"/>
              <a:t> at </a:t>
            </a:r>
            <a:r>
              <a:rPr lang="de-DE" dirty="0" err="1"/>
              <a:t>the</a:t>
            </a:r>
            <a:r>
              <a:rPr lang="de-DE" dirty="0"/>
              <a:t> Altare della </a:t>
            </a:r>
            <a:r>
              <a:rPr lang="de-DE" dirty="0" err="1"/>
              <a:t>Patria</a:t>
            </a:r>
            <a:r>
              <a:rPr lang="de-DE" dirty="0"/>
              <a:t> </a:t>
            </a:r>
            <a:r>
              <a:rPr lang="de-DE" dirty="0" err="1"/>
              <a:t>by</a:t>
            </a:r>
            <a:r>
              <a:rPr lang="de-DE" dirty="0"/>
              <a:t> </a:t>
            </a:r>
            <a:r>
              <a:rPr lang="de-DE" dirty="0" err="1"/>
              <a:t>the</a:t>
            </a:r>
            <a:r>
              <a:rPr lang="de-DE" dirty="0"/>
              <a:t> </a:t>
            </a:r>
            <a:r>
              <a:rPr lang="de-DE" dirty="0" err="1"/>
              <a:t>President</a:t>
            </a:r>
            <a:r>
              <a:rPr lang="de-DE" dirty="0"/>
              <a:t> </a:t>
            </a:r>
            <a:r>
              <a:rPr lang="de-DE" dirty="0" err="1"/>
              <a:t>of</a:t>
            </a:r>
            <a:r>
              <a:rPr lang="de-DE" dirty="0"/>
              <a:t> </a:t>
            </a:r>
            <a:r>
              <a:rPr lang="de-DE" dirty="0" err="1"/>
              <a:t>the</a:t>
            </a:r>
            <a:r>
              <a:rPr lang="de-DE" dirty="0"/>
              <a:t> </a:t>
            </a:r>
            <a:r>
              <a:rPr lang="de-DE" dirty="0" err="1"/>
              <a:t>Italian</a:t>
            </a:r>
            <a:r>
              <a:rPr lang="de-DE" dirty="0"/>
              <a:t> </a:t>
            </a:r>
            <a:r>
              <a:rPr lang="de-DE" dirty="0" err="1"/>
              <a:t>Republic</a:t>
            </a:r>
            <a:r>
              <a:rPr lang="de-DE" dirty="0"/>
              <a:t>, a </a:t>
            </a:r>
            <a:r>
              <a:rPr lang="de-DE" dirty="0" err="1"/>
              <a:t>military</a:t>
            </a:r>
            <a:r>
              <a:rPr lang="de-DE" dirty="0"/>
              <a:t> </a:t>
            </a:r>
            <a:r>
              <a:rPr lang="de-DE" dirty="0" err="1"/>
              <a:t>parade</a:t>
            </a:r>
            <a:r>
              <a:rPr lang="de-DE" dirty="0"/>
              <a:t> </a:t>
            </a:r>
            <a:r>
              <a:rPr lang="de-DE" dirty="0" err="1"/>
              <a:t>and</a:t>
            </a:r>
            <a:r>
              <a:rPr lang="de-DE" dirty="0"/>
              <a:t> </a:t>
            </a:r>
            <a:r>
              <a:rPr lang="de-DE" dirty="0" err="1"/>
              <a:t>tricolor</a:t>
            </a:r>
            <a:r>
              <a:rPr lang="de-DE" dirty="0"/>
              <a:t>- </a:t>
            </a:r>
            <a:r>
              <a:rPr lang="de-DE" dirty="0" err="1"/>
              <a:t>arrows</a:t>
            </a:r>
            <a:r>
              <a:rPr lang="de-DE" dirty="0"/>
              <a:t>.</a:t>
            </a:r>
            <a:endParaRPr lang="it-IT" dirty="0">
              <a:latin typeface="Times New Roman" panose="02020603050405020304" pitchFamily="18" charset="0"/>
              <a:cs typeface="Times New Roman" panose="02020603050405020304" pitchFamily="18" charset="0"/>
            </a:endParaRPr>
          </a:p>
        </p:txBody>
      </p:sp>
      <p:pic>
        <p:nvPicPr>
          <p:cNvPr id="3" name="Immagin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348320">
            <a:off x="8012392" y="4892391"/>
            <a:ext cx="2164387" cy="1613208"/>
          </a:xfrm>
          <a:prstGeom prst="ellipse">
            <a:avLst/>
          </a:prstGeom>
        </p:spPr>
      </p:pic>
      <p:pic>
        <p:nvPicPr>
          <p:cNvPr id="4" name="Immagine 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51809" y="2351167"/>
            <a:ext cx="2931423" cy="2333378"/>
          </a:xfrm>
          <a:prstGeom prst="rect">
            <a:avLst/>
          </a:prstGeom>
        </p:spPr>
      </p:pic>
      <p:pic>
        <p:nvPicPr>
          <p:cNvPr id="6" name="Immagine 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906087">
            <a:off x="9054990" y="2292545"/>
            <a:ext cx="2929115" cy="2450622"/>
          </a:xfrm>
          <a:prstGeom prst="ellipse">
            <a:avLst/>
          </a:prstGeom>
        </p:spPr>
      </p:pic>
      <p:pic>
        <p:nvPicPr>
          <p:cNvPr id="11" name="Immagine 10"/>
          <p:cNvPicPr>
            <a:picLocks noChangeAspect="1"/>
          </p:cNvPicPr>
          <p:nvPr/>
        </p:nvPicPr>
        <p:blipFill rotWithShape="1">
          <a:blip r:embed="rId9" cstate="email">
            <a:extLst>
              <a:ext uri="{28A0092B-C50C-407E-A947-70E740481C1C}">
                <a14:useLocalDpi xmlns:a14="http://schemas.microsoft.com/office/drawing/2010/main"/>
              </a:ext>
            </a:extLst>
          </a:blip>
          <a:srcRect l="-48"/>
          <a:stretch/>
        </p:blipFill>
        <p:spPr>
          <a:xfrm>
            <a:off x="349046" y="2351167"/>
            <a:ext cx="4056699" cy="4267788"/>
          </a:xfrm>
          <a:prstGeom prst="rect">
            <a:avLst/>
          </a:prstGeom>
        </p:spPr>
      </p:pic>
      <p:pic>
        <p:nvPicPr>
          <p:cNvPr id="14" name="Immagine 13"/>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3687164">
            <a:off x="451689" y="2660618"/>
            <a:ext cx="1408412" cy="1527055"/>
          </a:xfrm>
          <a:prstGeom prst="ellipse">
            <a:avLst/>
          </a:prstGeom>
        </p:spPr>
      </p:pic>
    </p:spTree>
    <p:extLst>
      <p:ext uri="{BB962C8B-B14F-4D97-AF65-F5344CB8AC3E}">
        <p14:creationId xmlns:p14="http://schemas.microsoft.com/office/powerpoint/2010/main" val="3979882409"/>
      </p:ext>
    </p:extLst>
  </p:cSld>
  <p:clrMapOvr>
    <a:masterClrMapping/>
  </p:clrMapOvr>
  <mc:AlternateContent xmlns:mc="http://schemas.openxmlformats.org/markup-compatibility/2006" xmlns:p14="http://schemas.microsoft.com/office/powerpoint/2010/main">
    <mc:Choice Requires="p14">
      <p:transition spd="slow" p14:dur="1250" advClick="0" advTm="7000">
        <p14:flip dir="r"/>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95833E-6 -4.81481E-6 L 0.44948 0.38288 " pathEditMode="relative" rAng="0" ptsTypes="AA">
                                      <p:cBhvr>
                                        <p:cTn id="6" dur="2000" fill="hold"/>
                                        <p:tgtEl>
                                          <p:spTgt spid="14"/>
                                        </p:tgtEl>
                                        <p:attrNameLst>
                                          <p:attrName>ppt_x</p:attrName>
                                          <p:attrName>ppt_y</p:attrName>
                                        </p:attrNameLst>
                                      </p:cBhvr>
                                      <p:rCtr x="22474" y="19144"/>
                                    </p:animMotion>
                                  </p:childTnLst>
                                </p:cTn>
                              </p:par>
                            </p:childTnLst>
                          </p:cTn>
                        </p:par>
                      </p:childTnLst>
                    </p:cTn>
                  </p:par>
                  <p:par>
                    <p:cTn id="7" fill="hold">
                      <p:stCondLst>
                        <p:cond delay="indefinite"/>
                      </p:stCondLst>
                      <p:childTnLst>
                        <p:par>
                          <p:cTn id="8" fill="hold">
                            <p:stCondLst>
                              <p:cond delay="0"/>
                            </p:stCondLst>
                            <p:childTnLst>
                              <p:par>
                                <p:cTn id="9" presetID="3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800" decel="100000"/>
                                        <p:tgtEl>
                                          <p:spTgt spid="6"/>
                                        </p:tgtEl>
                                      </p:cBhvr>
                                    </p:animEffect>
                                    <p:anim calcmode="lin" valueType="num">
                                      <p:cBhvr>
                                        <p:cTn id="12" dur="800" decel="100000" fill="hold"/>
                                        <p:tgtEl>
                                          <p:spTgt spid="6"/>
                                        </p:tgtEl>
                                        <p:attrNameLst>
                                          <p:attrName>style.rotation</p:attrName>
                                        </p:attrNameLst>
                                      </p:cBhvr>
                                      <p:tavLst>
                                        <p:tav tm="0">
                                          <p:val>
                                            <p:fltVal val="-90"/>
                                          </p:val>
                                        </p:tav>
                                        <p:tav tm="100000">
                                          <p:val>
                                            <p:fltVal val="0"/>
                                          </p:val>
                                        </p:tav>
                                      </p:tavLst>
                                    </p:anim>
                                    <p:anim calcmode="lin" valueType="num">
                                      <p:cBhvr>
                                        <p:cTn id="13" dur="800" decel="100000" fill="hold"/>
                                        <p:tgtEl>
                                          <p:spTgt spid="6"/>
                                        </p:tgtEl>
                                        <p:attrNameLst>
                                          <p:attrName>ppt_x</p:attrName>
                                        </p:attrNameLst>
                                      </p:cBhvr>
                                      <p:tavLst>
                                        <p:tav tm="0">
                                          <p:val>
                                            <p:strVal val="#ppt_x+0.4"/>
                                          </p:val>
                                        </p:tav>
                                        <p:tav tm="100000">
                                          <p:val>
                                            <p:strVal val="#ppt_x-0.05"/>
                                          </p:val>
                                        </p:tav>
                                      </p:tavLst>
                                    </p:anim>
                                    <p:anim calcmode="lin" valueType="num">
                                      <p:cBhvr>
                                        <p:cTn id="14" dur="800" decel="100000" fill="hold"/>
                                        <p:tgtEl>
                                          <p:spTgt spid="6"/>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800" decel="100000"/>
                                        <p:tgtEl>
                                          <p:spTgt spid="3"/>
                                        </p:tgtEl>
                                      </p:cBhvr>
                                    </p:animEffect>
                                    <p:anim calcmode="lin" valueType="num">
                                      <p:cBhvr>
                                        <p:cTn id="22" dur="800" decel="100000" fill="hold"/>
                                        <p:tgtEl>
                                          <p:spTgt spid="3"/>
                                        </p:tgtEl>
                                        <p:attrNameLst>
                                          <p:attrName>style.rotation</p:attrName>
                                        </p:attrNameLst>
                                      </p:cBhvr>
                                      <p:tavLst>
                                        <p:tav tm="0">
                                          <p:val>
                                            <p:fltVal val="-90"/>
                                          </p:val>
                                        </p:tav>
                                        <p:tav tm="100000">
                                          <p:val>
                                            <p:fltVal val="0"/>
                                          </p:val>
                                        </p:tav>
                                      </p:tavLst>
                                    </p:anim>
                                    <p:anim calcmode="lin" valueType="num">
                                      <p:cBhvr>
                                        <p:cTn id="23" dur="800" decel="100000" fill="hold"/>
                                        <p:tgtEl>
                                          <p:spTgt spid="3"/>
                                        </p:tgtEl>
                                        <p:attrNameLst>
                                          <p:attrName>ppt_x</p:attrName>
                                        </p:attrNameLst>
                                      </p:cBhvr>
                                      <p:tavLst>
                                        <p:tav tm="0">
                                          <p:val>
                                            <p:strVal val="#ppt_x+0.4"/>
                                          </p:val>
                                        </p:tav>
                                        <p:tav tm="100000">
                                          <p:val>
                                            <p:strVal val="#ppt_x-0.05"/>
                                          </p:val>
                                        </p:tav>
                                      </p:tavLst>
                                    </p:anim>
                                    <p:anim calcmode="lin" valueType="num">
                                      <p:cBhvr>
                                        <p:cTn id="24" dur="800" decel="100000" fill="hold"/>
                                        <p:tgtEl>
                                          <p:spTgt spid="3"/>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D6ABBBA-3066-1B45-A16F-699FC4DBF032}"/>
              </a:ext>
            </a:extLst>
          </p:cNvPr>
          <p:cNvPicPr>
            <a:picLocks noChangeAspect="1"/>
          </p:cNvPicPr>
          <p:nvPr/>
        </p:nvPicPr>
        <p:blipFill>
          <a:blip r:embed="rId2"/>
          <a:stretch>
            <a:fillRect/>
          </a:stretch>
        </p:blipFill>
        <p:spPr>
          <a:xfrm>
            <a:off x="10431605" y="258020"/>
            <a:ext cx="1490111" cy="1019268"/>
          </a:xfrm>
          <a:prstGeom prst="rect">
            <a:avLst/>
          </a:prstGeom>
        </p:spPr>
      </p:pic>
      <p:pic>
        <p:nvPicPr>
          <p:cNvPr id="8" name="Imagen 7">
            <a:extLst>
              <a:ext uri="{FF2B5EF4-FFF2-40B4-BE49-F238E27FC236}">
                <a16:creationId xmlns:a16="http://schemas.microsoft.com/office/drawing/2014/main" id="{19EDFD42-46BA-5747-A6C0-89EE5A8E8322}"/>
              </a:ext>
            </a:extLst>
          </p:cNvPr>
          <p:cNvPicPr>
            <a:picLocks noChangeAspect="1"/>
          </p:cNvPicPr>
          <p:nvPr/>
        </p:nvPicPr>
        <p:blipFill>
          <a:blip r:embed="rId3"/>
          <a:stretch>
            <a:fillRect/>
          </a:stretch>
        </p:blipFill>
        <p:spPr>
          <a:xfrm>
            <a:off x="108067" y="258020"/>
            <a:ext cx="505909" cy="505909"/>
          </a:xfrm>
          <a:prstGeom prst="rect">
            <a:avLst/>
          </a:prstGeom>
        </p:spPr>
      </p:pic>
      <p:pic>
        <p:nvPicPr>
          <p:cNvPr id="9" name="Imagen 8">
            <a:extLst>
              <a:ext uri="{FF2B5EF4-FFF2-40B4-BE49-F238E27FC236}">
                <a16:creationId xmlns:a16="http://schemas.microsoft.com/office/drawing/2014/main" id="{EB459E62-9ED5-5C4D-81BB-E2387C91FF07}"/>
              </a:ext>
            </a:extLst>
          </p:cNvPr>
          <p:cNvPicPr>
            <a:picLocks noChangeAspect="1"/>
          </p:cNvPicPr>
          <p:nvPr/>
        </p:nvPicPr>
        <p:blipFill>
          <a:blip r:embed="rId4"/>
          <a:stretch>
            <a:fillRect/>
          </a:stretch>
        </p:blipFill>
        <p:spPr>
          <a:xfrm>
            <a:off x="872598" y="239256"/>
            <a:ext cx="515689" cy="524673"/>
          </a:xfrm>
          <a:prstGeom prst="rect">
            <a:avLst/>
          </a:prstGeom>
        </p:spPr>
      </p:pic>
      <p:pic>
        <p:nvPicPr>
          <p:cNvPr id="10" name="Imagen 9">
            <a:extLst>
              <a:ext uri="{FF2B5EF4-FFF2-40B4-BE49-F238E27FC236}">
                <a16:creationId xmlns:a16="http://schemas.microsoft.com/office/drawing/2014/main" id="{279B02C1-B582-B148-A540-10FAD32EF53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89556" y="80715"/>
            <a:ext cx="640887" cy="860517"/>
          </a:xfrm>
          <a:prstGeom prst="rect">
            <a:avLst/>
          </a:prstGeom>
          <a:noFill/>
          <a:ln>
            <a:noFill/>
          </a:ln>
        </p:spPr>
      </p:pic>
      <p:sp>
        <p:nvSpPr>
          <p:cNvPr id="20" name="CasellaDiTesto 19"/>
          <p:cNvSpPr txBox="1"/>
          <p:nvPr/>
        </p:nvSpPr>
        <p:spPr>
          <a:xfrm>
            <a:off x="1880434" y="258020"/>
            <a:ext cx="8409986" cy="1754326"/>
          </a:xfrm>
          <a:prstGeom prst="rect">
            <a:avLst/>
          </a:prstGeom>
          <a:solidFill>
            <a:srgbClr val="25CABF"/>
          </a:solidFill>
        </p:spPr>
        <p:txBody>
          <a:bodyPr wrap="square" rtlCol="0">
            <a:spAutoFit/>
          </a:bodyPr>
          <a:lstStyle/>
          <a:p>
            <a:pPr algn="just"/>
            <a:r>
              <a:rPr lang="en-US" dirty="0"/>
              <a:t>Rome, for Christmas, is colored with lights and decorations, creating a cheerful and beautiful atmosphere. On the occasion of the Epiphany, the </a:t>
            </a:r>
            <a:r>
              <a:rPr lang="en-US" dirty="0" err="1"/>
              <a:t>Befana</a:t>
            </a:r>
            <a:r>
              <a:rPr lang="en-US" dirty="0"/>
              <a:t> Festival is organized in Piazza </a:t>
            </a:r>
            <a:r>
              <a:rPr lang="en-US" dirty="0" err="1"/>
              <a:t>Navona</a:t>
            </a:r>
            <a:r>
              <a:rPr lang="en-US" dirty="0"/>
              <a:t>, an event very dear to Roman citizens who bring their children to meet the </a:t>
            </a:r>
            <a:r>
              <a:rPr lang="en-US" dirty="0" err="1"/>
              <a:t>Befana</a:t>
            </a:r>
            <a:r>
              <a:rPr lang="en-US" dirty="0"/>
              <a:t> every year. The large square, in fact, hosts artists and exhibitionists, as well as thousands of tourists and visitors.</a:t>
            </a:r>
            <a:endParaRPr lang="it-IT" dirty="0">
              <a:latin typeface="Times New Roman" panose="02020603050405020304" pitchFamily="18" charset="0"/>
              <a:cs typeface="Times New Roman" panose="02020603050405020304" pitchFamily="18" charset="0"/>
            </a:endParaRPr>
          </a:p>
        </p:txBody>
      </p:sp>
      <p:pic>
        <p:nvPicPr>
          <p:cNvPr id="2" name="Immagine 1"/>
          <p:cNvPicPr>
            <a:picLocks noChangeAspect="1"/>
          </p:cNvPicPr>
          <p:nvPr/>
        </p:nvPicPr>
        <p:blipFill rotWithShape="1">
          <a:blip r:embed="rId6" cstate="email">
            <a:extLst>
              <a:ext uri="{28A0092B-C50C-407E-A947-70E740481C1C}">
                <a14:useLocalDpi xmlns:a14="http://schemas.microsoft.com/office/drawing/2010/main"/>
              </a:ext>
            </a:extLst>
          </a:blip>
          <a:srcRect r="-709"/>
          <a:stretch/>
        </p:blipFill>
        <p:spPr>
          <a:xfrm>
            <a:off x="9705418" y="4917904"/>
            <a:ext cx="1429305" cy="1406375"/>
          </a:xfrm>
          <a:prstGeom prst="rect">
            <a:avLst/>
          </a:prstGeom>
        </p:spPr>
      </p:pic>
      <p:pic>
        <p:nvPicPr>
          <p:cNvPr id="3" name="Immagin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45773" y="4553791"/>
            <a:ext cx="2867833" cy="2134600"/>
          </a:xfrm>
          <a:prstGeom prst="rect">
            <a:avLst/>
          </a:prstGeom>
        </p:spPr>
      </p:pic>
      <p:pic>
        <p:nvPicPr>
          <p:cNvPr id="6" name="Immagine 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570520" y="2152039"/>
            <a:ext cx="3143086" cy="2224746"/>
          </a:xfrm>
          <a:prstGeom prst="rect">
            <a:avLst/>
          </a:prstGeom>
        </p:spPr>
      </p:pic>
      <p:pic>
        <p:nvPicPr>
          <p:cNvPr id="7" name="Immagine 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463596" y="2325962"/>
            <a:ext cx="1644151" cy="2163622"/>
          </a:xfrm>
          <a:prstGeom prst="rect">
            <a:avLst/>
          </a:prstGeom>
        </p:spPr>
      </p:pic>
      <p:pic>
        <p:nvPicPr>
          <p:cNvPr id="4" name="Immagine 3"/>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08067" y="2152039"/>
            <a:ext cx="4987716" cy="3742734"/>
          </a:xfrm>
          <a:prstGeom prst="rect">
            <a:avLst/>
          </a:prstGeom>
        </p:spPr>
      </p:pic>
      <p:pic>
        <p:nvPicPr>
          <p:cNvPr id="11" name="Immagine 10"/>
          <p:cNvPicPr>
            <a:picLocks noChangeAspect="1"/>
          </p:cNvPicPr>
          <p:nvPr/>
        </p:nvPicPr>
        <p:blipFill rotWithShape="1">
          <a:blip r:embed="rId11"/>
          <a:srcRect l="59010" r="22669" b="75454"/>
          <a:stretch/>
        </p:blipFill>
        <p:spPr>
          <a:xfrm>
            <a:off x="3045040" y="2152039"/>
            <a:ext cx="914400" cy="920253"/>
          </a:xfrm>
          <a:prstGeom prst="rect">
            <a:avLst/>
          </a:prstGeom>
        </p:spPr>
      </p:pic>
    </p:spTree>
    <p:extLst>
      <p:ext uri="{BB962C8B-B14F-4D97-AF65-F5344CB8AC3E}">
        <p14:creationId xmlns:p14="http://schemas.microsoft.com/office/powerpoint/2010/main" val="267024500"/>
      </p:ext>
    </p:extLst>
  </p:cSld>
  <p:clrMapOvr>
    <a:masterClrMapping/>
  </p:clrMapOvr>
  <mc:AlternateContent xmlns:mc="http://schemas.openxmlformats.org/markup-compatibility/2006" xmlns:p14="http://schemas.microsoft.com/office/powerpoint/2010/main">
    <mc:Choice Requires="p14">
      <p:transition spd="slow" p14:dur="3000" advClick="0" advTm="7000">
        <p14:shred/>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nodeType="clickEffect">
                                  <p:stCondLst>
                                    <p:cond delay="0"/>
                                  </p:stCondLst>
                                  <p:childTnLst>
                                    <p:animMotion origin="layout" path="M 4.16667E-7 0.00347 C 4.16667E-7 0.03865 0.06615 0.06713 0.1474 0.06713 C 0.2431 0.06713 0.2776 0.03541 0.29232 0.0162 L 0.30703 -0.00926 C 0.32174 -0.02848 0.35859 -0.05996 0.46667 -0.05996 C 0.53542 -0.05996 0.61419 -0.03172 0.61419 0.00347 C 0.61419 0.03865 0.53542 0.06713 0.46667 0.06713 C 0.35859 0.06713 0.32174 0.03541 0.30703 0.0162 L 0.29232 -0.00926 C 0.2776 -0.02848 0.2431 -0.05996 0.1474 -0.05996 C 0.06615 -0.05996 4.16667E-7 -0.03172 4.16667E-7 0.00347 Z " pathEditMode="relative" rAng="0" ptsTypes="AAAAAAAAAAA">
                                      <p:cBhvr>
                                        <p:cTn id="6" dur="2000" fill="hold"/>
                                        <p:tgtEl>
                                          <p:spTgt spid="11"/>
                                        </p:tgtEl>
                                        <p:attrNameLst>
                                          <p:attrName>ppt_x</p:attrName>
                                          <p:attrName>ppt_y</p:attrName>
                                        </p:attrNameLst>
                                      </p:cBhvr>
                                      <p:rCtr x="30703" y="0"/>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220"/>
        <p:cNvGrpSpPr/>
        <p:nvPr/>
      </p:nvGrpSpPr>
      <p:grpSpPr>
        <a:xfrm>
          <a:off x="0" y="0"/>
          <a:ext cx="0" cy="0"/>
          <a:chOff x="0" y="0"/>
          <a:chExt cx="0" cy="0"/>
        </a:xfrm>
      </p:grpSpPr>
      <p:sp>
        <p:nvSpPr>
          <p:cNvPr id="222" name="Google Shape;222;p31"/>
          <p:cNvSpPr txBox="1">
            <a:spLocks noGrp="1"/>
          </p:cNvSpPr>
          <p:nvPr>
            <p:ph type="body" idx="1"/>
          </p:nvPr>
        </p:nvSpPr>
        <p:spPr>
          <a:xfrm>
            <a:off x="417690" y="5887592"/>
            <a:ext cx="11423333" cy="52322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p>
            <a:pPr marL="342900" indent="-146050" algn="ctr">
              <a:lnSpc>
                <a:spcPct val="80000"/>
              </a:lnSpc>
              <a:spcBef>
                <a:spcPts val="1220"/>
              </a:spcBef>
              <a:buSzPts val="3100"/>
              <a:buNone/>
            </a:pPr>
            <a:r>
              <a:rPr lang="it-IT" sz="3600" b="1" dirty="0"/>
              <a:t>Romans love </a:t>
            </a:r>
            <a:r>
              <a:rPr lang="it-IT" sz="3600" b="1" dirty="0" err="1"/>
              <a:t>eating</a:t>
            </a:r>
            <a:r>
              <a:rPr lang="it-IT" sz="3600" b="1" dirty="0"/>
              <a:t> so </a:t>
            </a:r>
            <a:r>
              <a:rPr lang="it-IT" sz="3600" b="1" dirty="0" err="1"/>
              <a:t>much</a:t>
            </a:r>
            <a:r>
              <a:rPr lang="it-IT" sz="3600" b="1" dirty="0"/>
              <a:t>! </a:t>
            </a:r>
          </a:p>
          <a:p>
            <a:pPr marL="342900" indent="-146050" algn="ctr">
              <a:lnSpc>
                <a:spcPct val="80000"/>
              </a:lnSpc>
              <a:spcBef>
                <a:spcPts val="1220"/>
              </a:spcBef>
              <a:buSzPts val="3100"/>
              <a:buNone/>
            </a:pPr>
            <a:r>
              <a:rPr lang="it-IT" sz="3600" b="1" dirty="0" err="1"/>
              <a:t>Let’s</a:t>
            </a:r>
            <a:r>
              <a:rPr lang="it-IT" sz="3600" b="1" dirty="0"/>
              <a:t> start with the </a:t>
            </a:r>
            <a:r>
              <a:rPr lang="it-IT" sz="3600" b="1" dirty="0" err="1"/>
              <a:t>appetizers</a:t>
            </a:r>
            <a:r>
              <a:rPr lang="it-IT" sz="3600" b="1" dirty="0"/>
              <a:t>!</a:t>
            </a:r>
            <a:endParaRPr lang="it-IT" sz="3600" dirty="0"/>
          </a:p>
          <a:p>
            <a:pPr marL="342900" lvl="0" indent="-146050" algn="l" rtl="0">
              <a:lnSpc>
                <a:spcPct val="80000"/>
              </a:lnSpc>
              <a:spcBef>
                <a:spcPts val="1220"/>
              </a:spcBef>
              <a:spcAft>
                <a:spcPts val="0"/>
              </a:spcAft>
              <a:buSzPts val="3100"/>
              <a:buFont typeface="Noto Sans Symbols"/>
              <a:buNone/>
            </a:pPr>
            <a:endParaRPr sz="3100" b="1" dirty="0"/>
          </a:p>
        </p:txBody>
      </p:sp>
      <p:pic>
        <p:nvPicPr>
          <p:cNvPr id="223" name="Google Shape;223;p31"/>
          <p:cNvPicPr preferRelativeResize="0"/>
          <p:nvPr/>
        </p:nvPicPr>
        <p:blipFill rotWithShape="1">
          <a:blip r:embed="rId4">
            <a:alphaModFix/>
          </a:blip>
          <a:srcRect/>
          <a:stretch/>
        </p:blipFill>
        <p:spPr>
          <a:xfrm>
            <a:off x="10075723" y="159544"/>
            <a:ext cx="1765300" cy="1208087"/>
          </a:xfrm>
          <a:prstGeom prst="rect">
            <a:avLst/>
          </a:prstGeom>
          <a:noFill/>
          <a:ln>
            <a:noFill/>
          </a:ln>
        </p:spPr>
      </p:pic>
      <p:pic>
        <p:nvPicPr>
          <p:cNvPr id="224" name="Google Shape;224;p31"/>
          <p:cNvPicPr preferRelativeResize="0"/>
          <p:nvPr/>
        </p:nvPicPr>
        <p:blipFill rotWithShape="1">
          <a:blip r:embed="rId5">
            <a:alphaModFix/>
          </a:blip>
          <a:srcRect/>
          <a:stretch/>
        </p:blipFill>
        <p:spPr>
          <a:xfrm>
            <a:off x="107950" y="258763"/>
            <a:ext cx="506413" cy="504825"/>
          </a:xfrm>
          <a:prstGeom prst="rect">
            <a:avLst/>
          </a:prstGeom>
          <a:noFill/>
          <a:ln>
            <a:noFill/>
          </a:ln>
        </p:spPr>
      </p:pic>
      <p:pic>
        <p:nvPicPr>
          <p:cNvPr id="225" name="Google Shape;225;p31"/>
          <p:cNvPicPr preferRelativeResize="0"/>
          <p:nvPr/>
        </p:nvPicPr>
        <p:blipFill rotWithShape="1">
          <a:blip r:embed="rId6">
            <a:alphaModFix/>
          </a:blip>
          <a:srcRect/>
          <a:stretch/>
        </p:blipFill>
        <p:spPr>
          <a:xfrm>
            <a:off x="935038" y="239713"/>
            <a:ext cx="515937" cy="523875"/>
          </a:xfrm>
          <a:prstGeom prst="rect">
            <a:avLst/>
          </a:prstGeom>
          <a:noFill/>
          <a:ln>
            <a:noFill/>
          </a:ln>
        </p:spPr>
      </p:pic>
      <p:pic>
        <p:nvPicPr>
          <p:cNvPr id="226" name="Google Shape;226;p31"/>
          <p:cNvPicPr preferRelativeResize="0"/>
          <p:nvPr/>
        </p:nvPicPr>
        <p:blipFill rotWithShape="1">
          <a:blip r:embed="rId7">
            <a:alphaModFix/>
          </a:blip>
          <a:srcRect/>
          <a:stretch/>
        </p:blipFill>
        <p:spPr>
          <a:xfrm>
            <a:off x="454026" y="80962"/>
            <a:ext cx="641350" cy="860425"/>
          </a:xfrm>
          <a:prstGeom prst="rect">
            <a:avLst/>
          </a:prstGeom>
          <a:noFill/>
          <a:ln>
            <a:noFill/>
          </a:ln>
        </p:spPr>
      </p:pic>
      <p:sp>
        <p:nvSpPr>
          <p:cNvPr id="10" name="CasellaDiTesto 9">
            <a:extLst>
              <a:ext uri="{FF2B5EF4-FFF2-40B4-BE49-F238E27FC236}">
                <a16:creationId xmlns:a16="http://schemas.microsoft.com/office/drawing/2014/main" id="{485F7FED-D4AA-46EF-9F71-F09DF1DD35EF}"/>
              </a:ext>
            </a:extLst>
          </p:cNvPr>
          <p:cNvSpPr txBox="1"/>
          <p:nvPr/>
        </p:nvSpPr>
        <p:spPr>
          <a:xfrm>
            <a:off x="4158786" y="4485931"/>
            <a:ext cx="36849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Supplì al telefono (Rise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balls</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with mozzarella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cheese</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t>
            </a:r>
          </a:p>
        </p:txBody>
      </p:sp>
      <p:sp>
        <p:nvSpPr>
          <p:cNvPr id="18" name="CasellaDiTesto 17">
            <a:extLst>
              <a:ext uri="{FF2B5EF4-FFF2-40B4-BE49-F238E27FC236}">
                <a16:creationId xmlns:a16="http://schemas.microsoft.com/office/drawing/2014/main" id="{39F6C959-A50C-4139-9E9B-E4D50E6ADD8D}"/>
              </a:ext>
            </a:extLst>
          </p:cNvPr>
          <p:cNvSpPr txBox="1"/>
          <p:nvPr/>
        </p:nvSpPr>
        <p:spPr>
          <a:xfrm>
            <a:off x="137901" y="2109008"/>
            <a:ext cx="3728152"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it-IT" altLang="it-IT" sz="1800" b="0" i="0" u="none" strike="noStrike" kern="0" cap="none" spc="0" normalizeH="0" baseline="0" noProof="0" dirty="0">
                <a:ln>
                  <a:noFill/>
                </a:ln>
                <a:solidFill>
                  <a:srgbClr val="222222"/>
                </a:solidFill>
                <a:effectLst/>
                <a:uLnTx/>
                <a:uFillTx/>
                <a:latin typeface="Century Gothic" panose="020B0502020202020204" pitchFamily="34" charset="0"/>
                <a:cs typeface="Arial"/>
                <a:sym typeface="Arial"/>
              </a:rPr>
              <a:t>Mozzarella in carrozza  (</a:t>
            </a:r>
            <a:r>
              <a:rPr kumimoji="0" lang="it-IT" altLang="it-IT" sz="1800" b="0" i="0" u="none" strike="noStrike" kern="0" cap="none" spc="0" normalizeH="0" baseline="0" noProof="0" dirty="0" err="1">
                <a:ln>
                  <a:noFill/>
                </a:ln>
                <a:solidFill>
                  <a:srgbClr val="222222"/>
                </a:solidFill>
                <a:effectLst/>
                <a:uLnTx/>
                <a:uFillTx/>
                <a:latin typeface="Century Gothic" panose="020B0502020202020204" pitchFamily="34" charset="0"/>
                <a:cs typeface="Arial"/>
                <a:sym typeface="Arial"/>
              </a:rPr>
              <a:t>Fried</a:t>
            </a:r>
            <a:r>
              <a:rPr kumimoji="0" lang="it-IT" altLang="it-IT" sz="1800" b="0" i="0" u="none" strike="noStrike" kern="0" cap="none" spc="0" normalizeH="0" baseline="0" noProof="0" dirty="0">
                <a:ln>
                  <a:noFill/>
                </a:ln>
                <a:solidFill>
                  <a:srgbClr val="222222"/>
                </a:solidFill>
                <a:effectLst/>
                <a:uLnTx/>
                <a:uFillTx/>
                <a:latin typeface="Century Gothic" panose="020B0502020202020204" pitchFamily="34" charset="0"/>
                <a:cs typeface="Arial"/>
                <a:sym typeface="Arial"/>
              </a:rPr>
              <a:t> Bread and Mozzarella </a:t>
            </a:r>
            <a:r>
              <a:rPr kumimoji="0" lang="it-IT" altLang="it-IT" sz="1800" b="0" i="0" u="none" strike="noStrike" kern="0" cap="none" spc="0" normalizeH="0" baseline="0" noProof="0" dirty="0" err="1">
                <a:ln>
                  <a:noFill/>
                </a:ln>
                <a:solidFill>
                  <a:srgbClr val="222222"/>
                </a:solidFill>
                <a:effectLst/>
                <a:uLnTx/>
                <a:uFillTx/>
                <a:latin typeface="Century Gothic" panose="020B0502020202020204" pitchFamily="34" charset="0"/>
                <a:cs typeface="Arial"/>
                <a:sym typeface="Arial"/>
              </a:rPr>
              <a:t>cheese</a:t>
            </a:r>
            <a:r>
              <a:rPr kumimoji="0" lang="it-IT" altLang="it-IT" sz="1800" b="0" i="0" u="none" strike="noStrike" kern="0" cap="none" spc="0" normalizeH="0" baseline="0" noProof="0" dirty="0">
                <a:ln>
                  <a:noFill/>
                </a:ln>
                <a:solidFill>
                  <a:srgbClr val="222222"/>
                </a:solidFill>
                <a:effectLst/>
                <a:uLnTx/>
                <a:uFillTx/>
                <a:latin typeface="Century Gothic" panose="020B0502020202020204" pitchFamily="34" charset="0"/>
                <a:cs typeface="Arial"/>
                <a:sym typeface="Arial"/>
              </a:rPr>
              <a:t>) </a:t>
            </a:r>
            <a:endParaRPr kumimoji="0" lang="it-IT" alt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5" name="Titolo 4">
            <a:extLst>
              <a:ext uri="{FF2B5EF4-FFF2-40B4-BE49-F238E27FC236}">
                <a16:creationId xmlns:a16="http://schemas.microsoft.com/office/drawing/2014/main" id="{284028A1-ABDD-4361-9F42-22092E1C6675}"/>
              </a:ext>
            </a:extLst>
          </p:cNvPr>
          <p:cNvSpPr>
            <a:spLocks noGrp="1"/>
          </p:cNvSpPr>
          <p:nvPr>
            <p:ph type="title"/>
          </p:nvPr>
        </p:nvSpPr>
        <p:spPr>
          <a:xfrm>
            <a:off x="3550920" y="447188"/>
            <a:ext cx="5070888" cy="970450"/>
          </a:xfrm>
        </p:spPr>
        <p:txBody>
          <a:bodyPr/>
          <a:lstStyle/>
          <a:p>
            <a:r>
              <a:rPr lang="es-ES" dirty="0">
                <a:solidFill>
                  <a:srgbClr val="FFFF00"/>
                </a:solidFill>
                <a:latin typeface="Century Gothic" panose="020B0502020202020204" pitchFamily="34" charset="0"/>
              </a:rPr>
              <a:t>Roman gastronomy</a:t>
            </a:r>
            <a:endParaRPr lang="it-IT" dirty="0"/>
          </a:p>
        </p:txBody>
      </p:sp>
      <p:pic>
        <p:nvPicPr>
          <p:cNvPr id="14" name="Immagine 13" descr="Immagine che contiene piatto, cibo, tavolo, interni&#10;&#10;Descrizione generata automaticamente">
            <a:extLst>
              <a:ext uri="{FF2B5EF4-FFF2-40B4-BE49-F238E27FC236}">
                <a16:creationId xmlns:a16="http://schemas.microsoft.com/office/drawing/2014/main" id="{DDF00669-A0AE-4DE0-A1DA-AFF604113D2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50977" y="2757041"/>
            <a:ext cx="3302000" cy="2476501"/>
          </a:xfrm>
          <a:prstGeom prst="rect">
            <a:avLst/>
          </a:prstGeom>
        </p:spPr>
      </p:pic>
      <p:pic>
        <p:nvPicPr>
          <p:cNvPr id="15" name="Immagine 14" descr="Immagine che contiene cibo, piatto, tavolo, automobile&#10;&#10;Descrizione generata automaticamente">
            <a:extLst>
              <a:ext uri="{FF2B5EF4-FFF2-40B4-BE49-F238E27FC236}">
                <a16:creationId xmlns:a16="http://schemas.microsoft.com/office/drawing/2014/main" id="{6A5B3D1F-2E2B-417B-B79F-4CC0B2CD65E6}"/>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4218366" y="2023813"/>
            <a:ext cx="3534987" cy="2357836"/>
          </a:xfrm>
          <a:prstGeom prst="rect">
            <a:avLst/>
          </a:prstGeom>
        </p:spPr>
      </p:pic>
      <p:pic>
        <p:nvPicPr>
          <p:cNvPr id="16" name="Immagine 15" descr="Immagine che contiene tavolo, edificio, cibo, sedendo&#10;&#10;Descrizione generata automaticamente">
            <a:extLst>
              <a:ext uri="{FF2B5EF4-FFF2-40B4-BE49-F238E27FC236}">
                <a16:creationId xmlns:a16="http://schemas.microsoft.com/office/drawing/2014/main" id="{936D8B56-42C9-49A7-A720-6DEC6748C592}"/>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8349564" y="2887095"/>
            <a:ext cx="3534987" cy="2476501"/>
          </a:xfrm>
          <a:prstGeom prst="rect">
            <a:avLst/>
          </a:prstGeom>
        </p:spPr>
      </p:pic>
      <p:sp>
        <p:nvSpPr>
          <p:cNvPr id="17" name="CasellaDiTesto 16">
            <a:extLst>
              <a:ext uri="{FF2B5EF4-FFF2-40B4-BE49-F238E27FC236}">
                <a16:creationId xmlns:a16="http://schemas.microsoft.com/office/drawing/2014/main" id="{9AACC784-3921-4CF9-A197-510F5D28B304}"/>
              </a:ext>
            </a:extLst>
          </p:cNvPr>
          <p:cNvSpPr txBox="1"/>
          <p:nvPr/>
        </p:nvSpPr>
        <p:spPr>
          <a:xfrm>
            <a:off x="8105666" y="2247508"/>
            <a:ext cx="377888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Roman street food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trapizzini</a:t>
            </a:r>
            <a:endPar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custDataLst>
      <p:tags r:id="rId1"/>
    </p:custDataLst>
    <p:extLst>
      <p:ext uri="{BB962C8B-B14F-4D97-AF65-F5344CB8AC3E}">
        <p14:creationId xmlns:p14="http://schemas.microsoft.com/office/powerpoint/2010/main" val="2256392410"/>
      </p:ext>
    </p:extLst>
  </p:cSld>
  <p:clrMapOvr>
    <a:masterClrMapping/>
  </p:clrMapOvr>
  <mc:AlternateContent xmlns:mc="http://schemas.openxmlformats.org/markup-compatibility/2006" xmlns:p14="http://schemas.microsoft.com/office/powerpoint/2010/main">
    <mc:Choice Requires="p14">
      <p:transition spd="slow" p14:dur="1500" advTm="23449">
        <p:split orient="vert"/>
      </p:transition>
    </mc:Choice>
    <mc:Fallback xmlns="">
      <p:transition spd="slow" advTm="2344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22">
                                            <p:txEl>
                                              <p:pRg st="0" end="0"/>
                                            </p:txEl>
                                          </p:spTgt>
                                        </p:tgtEl>
                                        <p:attrNameLst>
                                          <p:attrName>style.visibility</p:attrName>
                                        </p:attrNameLst>
                                      </p:cBhvr>
                                      <p:to>
                                        <p:strVal val="visible"/>
                                      </p:to>
                                    </p:set>
                                    <p:anim calcmode="lin" valueType="num">
                                      <p:cBhvr additive="base">
                                        <p:cTn id="14" dur="500" fill="hold"/>
                                        <p:tgtEl>
                                          <p:spTgt spid="22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22">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22">
                                            <p:txEl>
                                              <p:pRg st="1" end="1"/>
                                            </p:txEl>
                                          </p:spTgt>
                                        </p:tgtEl>
                                        <p:attrNameLst>
                                          <p:attrName>style.visibility</p:attrName>
                                        </p:attrNameLst>
                                      </p:cBhvr>
                                      <p:to>
                                        <p:strVal val="visible"/>
                                      </p:to>
                                    </p:set>
                                    <p:anim calcmode="lin" valueType="num">
                                      <p:cBhvr additive="base">
                                        <p:cTn id="18" dur="500" fill="hold"/>
                                        <p:tgtEl>
                                          <p:spTgt spid="22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325"/>
        <p:cNvGrpSpPr/>
        <p:nvPr/>
      </p:nvGrpSpPr>
      <p:grpSpPr>
        <a:xfrm>
          <a:off x="0" y="0"/>
          <a:ext cx="0" cy="0"/>
          <a:chOff x="0" y="0"/>
          <a:chExt cx="0" cy="0"/>
        </a:xfrm>
      </p:grpSpPr>
      <p:sp>
        <p:nvSpPr>
          <p:cNvPr id="327" name="Google Shape;327;p40"/>
          <p:cNvSpPr txBox="1">
            <a:spLocks noGrp="1"/>
          </p:cNvSpPr>
          <p:nvPr>
            <p:ph type="subTitle" idx="1"/>
          </p:nvPr>
        </p:nvSpPr>
        <p:spPr>
          <a:xfrm>
            <a:off x="4437319" y="5878762"/>
            <a:ext cx="3134264" cy="728028"/>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p>
            <a:pPr marL="0" lvl="0" indent="0" algn="l" rtl="0">
              <a:spcBef>
                <a:spcPts val="0"/>
              </a:spcBef>
              <a:spcAft>
                <a:spcPts val="0"/>
              </a:spcAft>
              <a:buSzPts val="4000"/>
              <a:buFont typeface="Noto Sans Symbols"/>
              <a:buNone/>
            </a:pPr>
            <a:r>
              <a:rPr lang="es-ES" sz="4000" b="1" dirty="0"/>
              <a:t>First courses</a:t>
            </a:r>
            <a:endParaRPr lang="es-ES" dirty="0"/>
          </a:p>
        </p:txBody>
      </p:sp>
      <p:pic>
        <p:nvPicPr>
          <p:cNvPr id="328" name="Google Shape;328;p40"/>
          <p:cNvPicPr preferRelativeResize="0"/>
          <p:nvPr/>
        </p:nvPicPr>
        <p:blipFill rotWithShape="1">
          <a:blip r:embed="rId4">
            <a:alphaModFix/>
          </a:blip>
          <a:srcRect/>
          <a:stretch/>
        </p:blipFill>
        <p:spPr>
          <a:xfrm>
            <a:off x="10231438" y="112713"/>
            <a:ext cx="1765300" cy="1208087"/>
          </a:xfrm>
          <a:prstGeom prst="rect">
            <a:avLst/>
          </a:prstGeom>
          <a:noFill/>
          <a:ln>
            <a:noFill/>
          </a:ln>
        </p:spPr>
      </p:pic>
      <p:pic>
        <p:nvPicPr>
          <p:cNvPr id="329" name="Google Shape;329;p40"/>
          <p:cNvPicPr preferRelativeResize="0"/>
          <p:nvPr/>
        </p:nvPicPr>
        <p:blipFill rotWithShape="1">
          <a:blip r:embed="rId5">
            <a:alphaModFix/>
          </a:blip>
          <a:srcRect/>
          <a:stretch/>
        </p:blipFill>
        <p:spPr>
          <a:xfrm>
            <a:off x="195263" y="161925"/>
            <a:ext cx="504825" cy="504825"/>
          </a:xfrm>
          <a:prstGeom prst="rect">
            <a:avLst/>
          </a:prstGeom>
          <a:noFill/>
          <a:ln>
            <a:noFill/>
          </a:ln>
        </p:spPr>
      </p:pic>
      <p:pic>
        <p:nvPicPr>
          <p:cNvPr id="330" name="Google Shape;330;p40"/>
          <p:cNvPicPr preferRelativeResize="0"/>
          <p:nvPr/>
        </p:nvPicPr>
        <p:blipFill rotWithShape="1">
          <a:blip r:embed="rId6">
            <a:alphaModFix/>
          </a:blip>
          <a:srcRect/>
          <a:stretch/>
        </p:blipFill>
        <p:spPr>
          <a:xfrm>
            <a:off x="998538" y="161925"/>
            <a:ext cx="515937" cy="525463"/>
          </a:xfrm>
          <a:prstGeom prst="rect">
            <a:avLst/>
          </a:prstGeom>
          <a:noFill/>
          <a:ln>
            <a:noFill/>
          </a:ln>
        </p:spPr>
      </p:pic>
      <p:pic>
        <p:nvPicPr>
          <p:cNvPr id="331" name="Google Shape;331;p40"/>
          <p:cNvPicPr preferRelativeResize="0"/>
          <p:nvPr/>
        </p:nvPicPr>
        <p:blipFill rotWithShape="1">
          <a:blip r:embed="rId7">
            <a:alphaModFix/>
          </a:blip>
          <a:srcRect t="10931" b="10622"/>
          <a:stretch/>
        </p:blipFill>
        <p:spPr>
          <a:xfrm>
            <a:off x="593725" y="112713"/>
            <a:ext cx="581025" cy="612775"/>
          </a:xfrm>
          <a:prstGeom prst="rect">
            <a:avLst/>
          </a:prstGeom>
          <a:noFill/>
          <a:ln>
            <a:noFill/>
          </a:ln>
        </p:spPr>
      </p:pic>
      <p:pic>
        <p:nvPicPr>
          <p:cNvPr id="8" name="Immagine 7" descr="Immagine che contiene cibo, pasta, tazza, piatto&#10;&#10;Descrizione generata automaticamente">
            <a:extLst>
              <a:ext uri="{FF2B5EF4-FFF2-40B4-BE49-F238E27FC236}">
                <a16:creationId xmlns:a16="http://schemas.microsoft.com/office/drawing/2014/main" id="{639C555C-FB4F-4CD1-9E68-88CA5175E6F1}"/>
              </a:ext>
            </a:extLst>
          </p:cNvPr>
          <p:cNvPicPr>
            <a:picLocks/>
          </p:cNvPicPr>
          <p:nvPr/>
        </p:nvPicPr>
        <p:blipFill>
          <a:blip r:embed="rId8">
            <a:extLst>
              <a:ext uri="{837473B0-CC2E-450A-ABE3-18F120FF3D39}">
                <a1611:picAttrSrcUrl xmlns:a1611="http://schemas.microsoft.com/office/drawing/2016/11/main" r:id="rId9"/>
              </a:ext>
            </a:extLst>
          </a:blip>
          <a:stretch>
            <a:fillRect/>
          </a:stretch>
        </p:blipFill>
        <p:spPr>
          <a:xfrm>
            <a:off x="909856" y="744118"/>
            <a:ext cx="2160000" cy="1800000"/>
          </a:xfrm>
          <a:prstGeom prst="rect">
            <a:avLst/>
          </a:prstGeom>
        </p:spPr>
      </p:pic>
      <p:pic>
        <p:nvPicPr>
          <p:cNvPr id="11" name="Immagine 10" descr="Immagine che contiene cibo, tavolo, interni, sedendo&#10;&#10;Descrizione generata automaticamente">
            <a:extLst>
              <a:ext uri="{FF2B5EF4-FFF2-40B4-BE49-F238E27FC236}">
                <a16:creationId xmlns:a16="http://schemas.microsoft.com/office/drawing/2014/main" id="{CA37CD8A-FEBA-4DC3-BB7C-A385FE35F40A}"/>
              </a:ext>
            </a:extLst>
          </p:cNvPr>
          <p:cNvPicPr>
            <a:picLocks/>
          </p:cNvPicPr>
          <p:nvPr/>
        </p:nvPicPr>
        <p:blipFill>
          <a:blip r:embed="rId10">
            <a:extLst>
              <a:ext uri="{837473B0-CC2E-450A-ABE3-18F120FF3D39}">
                <a1611:picAttrSrcUrl xmlns:a1611="http://schemas.microsoft.com/office/drawing/2016/11/main" r:id="rId11"/>
              </a:ext>
            </a:extLst>
          </a:blip>
          <a:stretch>
            <a:fillRect/>
          </a:stretch>
        </p:blipFill>
        <p:spPr>
          <a:xfrm>
            <a:off x="884237" y="3615414"/>
            <a:ext cx="2160000" cy="1800000"/>
          </a:xfrm>
          <a:prstGeom prst="rect">
            <a:avLst/>
          </a:prstGeom>
        </p:spPr>
      </p:pic>
      <p:pic>
        <p:nvPicPr>
          <p:cNvPr id="14" name="Immagine 13" descr="Immagine che contiene cibo, pasta, piatto, patatinefritte&#10;&#10;Descrizione generata automaticamente">
            <a:extLst>
              <a:ext uri="{FF2B5EF4-FFF2-40B4-BE49-F238E27FC236}">
                <a16:creationId xmlns:a16="http://schemas.microsoft.com/office/drawing/2014/main" id="{42A13A32-4CCC-4A1A-9C23-D88DC5DC0D4D}"/>
              </a:ext>
            </a:extLst>
          </p:cNvPr>
          <p:cNvPicPr>
            <a:picLocks/>
          </p:cNvPicPr>
          <p:nvPr/>
        </p:nvPicPr>
        <p:blipFill>
          <a:blip r:embed="rId12">
            <a:extLst>
              <a:ext uri="{837473B0-CC2E-450A-ABE3-18F120FF3D39}">
                <a1611:picAttrSrcUrl xmlns:a1611="http://schemas.microsoft.com/office/drawing/2016/11/main" r:id="rId13"/>
              </a:ext>
            </a:extLst>
          </a:blip>
          <a:stretch>
            <a:fillRect/>
          </a:stretch>
        </p:blipFill>
        <p:spPr>
          <a:xfrm>
            <a:off x="7975904" y="486820"/>
            <a:ext cx="2160000" cy="1800000"/>
          </a:xfrm>
          <a:prstGeom prst="rect">
            <a:avLst/>
          </a:prstGeom>
        </p:spPr>
      </p:pic>
      <p:pic>
        <p:nvPicPr>
          <p:cNvPr id="17" name="Immagine 16" descr="Immagine che contiene piatto, cibo, tavolo, interni&#10;&#10;Descrizione generata automaticamente">
            <a:extLst>
              <a:ext uri="{FF2B5EF4-FFF2-40B4-BE49-F238E27FC236}">
                <a16:creationId xmlns:a16="http://schemas.microsoft.com/office/drawing/2014/main" id="{0A559460-7D83-43E6-8260-69046F3C2776}"/>
              </a:ext>
            </a:extLst>
          </p:cNvPr>
          <p:cNvPicPr>
            <a:picLocks/>
          </p:cNvPicPr>
          <p:nvPr/>
        </p:nvPicPr>
        <p:blipFill>
          <a:blip r:embed="rId14"/>
          <a:stretch>
            <a:fillRect/>
          </a:stretch>
        </p:blipFill>
        <p:spPr>
          <a:xfrm>
            <a:off x="4924451" y="414337"/>
            <a:ext cx="2160000" cy="1800000"/>
          </a:xfrm>
          <a:prstGeom prst="rect">
            <a:avLst/>
          </a:prstGeom>
        </p:spPr>
      </p:pic>
      <p:pic>
        <p:nvPicPr>
          <p:cNvPr id="19" name="Immagine 18" descr="Immagine che contiene cibo, interni, sedendo, tavolo&#10;&#10;Descrizione generata automaticamente">
            <a:extLst>
              <a:ext uri="{FF2B5EF4-FFF2-40B4-BE49-F238E27FC236}">
                <a16:creationId xmlns:a16="http://schemas.microsoft.com/office/drawing/2014/main" id="{52BE77C3-E914-4EC6-99A1-95656CB4B638}"/>
              </a:ext>
            </a:extLst>
          </p:cNvPr>
          <p:cNvPicPr>
            <a:picLocks/>
          </p:cNvPicPr>
          <p:nvPr/>
        </p:nvPicPr>
        <p:blipFill>
          <a:blip r:embed="rId15">
            <a:extLst>
              <a:ext uri="{837473B0-CC2E-450A-ABE3-18F120FF3D39}">
                <a1611:picAttrSrcUrl xmlns:a1611="http://schemas.microsoft.com/office/drawing/2016/11/main" r:id="rId16"/>
              </a:ext>
            </a:extLst>
          </a:blip>
          <a:stretch>
            <a:fillRect/>
          </a:stretch>
        </p:blipFill>
        <p:spPr>
          <a:xfrm rot="5400000">
            <a:off x="5189339" y="2911578"/>
            <a:ext cx="1800000" cy="2160000"/>
          </a:xfrm>
          <a:prstGeom prst="rect">
            <a:avLst/>
          </a:prstGeom>
        </p:spPr>
      </p:pic>
      <p:pic>
        <p:nvPicPr>
          <p:cNvPr id="22" name="Immagine 21" descr="Immagine che contiene cibo, tavolo, piatto, pasta&#10;&#10;Descrizione generata automaticamente">
            <a:extLst>
              <a:ext uri="{FF2B5EF4-FFF2-40B4-BE49-F238E27FC236}">
                <a16:creationId xmlns:a16="http://schemas.microsoft.com/office/drawing/2014/main" id="{7B9C04A9-212C-4BC7-8279-668A44BBC375}"/>
              </a:ext>
            </a:extLst>
          </p:cNvPr>
          <p:cNvPicPr>
            <a:picLocks/>
          </p:cNvPicPr>
          <p:nvPr/>
        </p:nvPicPr>
        <p:blipFill>
          <a:blip r:embed="rId17"/>
          <a:stretch>
            <a:fillRect/>
          </a:stretch>
        </p:blipFill>
        <p:spPr>
          <a:xfrm>
            <a:off x="8861006" y="3615414"/>
            <a:ext cx="2160000" cy="1800000"/>
          </a:xfrm>
          <a:prstGeom prst="rect">
            <a:avLst/>
          </a:prstGeom>
        </p:spPr>
      </p:pic>
      <p:sp>
        <p:nvSpPr>
          <p:cNvPr id="15" name="CasellaDiTesto 14">
            <a:extLst>
              <a:ext uri="{FF2B5EF4-FFF2-40B4-BE49-F238E27FC236}">
                <a16:creationId xmlns:a16="http://schemas.microsoft.com/office/drawing/2014/main" id="{4AD85B64-BC58-4474-98FE-42C53DD8363D}"/>
              </a:ext>
            </a:extLst>
          </p:cNvPr>
          <p:cNvSpPr txBox="1"/>
          <p:nvPr/>
        </p:nvSpPr>
        <p:spPr>
          <a:xfrm>
            <a:off x="283114" y="2562749"/>
            <a:ext cx="36810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Cacio e pepe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(pecorino romano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cheese</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and black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pepper</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t>
            </a:r>
          </a:p>
        </p:txBody>
      </p:sp>
      <p:sp>
        <p:nvSpPr>
          <p:cNvPr id="16" name="CasellaDiTesto 15">
            <a:extLst>
              <a:ext uri="{FF2B5EF4-FFF2-40B4-BE49-F238E27FC236}">
                <a16:creationId xmlns:a16="http://schemas.microsoft.com/office/drawing/2014/main" id="{22AFCD90-80D8-4CBF-92B8-CD0229E318F5}"/>
              </a:ext>
            </a:extLst>
          </p:cNvPr>
          <p:cNvSpPr txBox="1"/>
          <p:nvPr/>
        </p:nvSpPr>
        <p:spPr>
          <a:xfrm>
            <a:off x="4115009" y="2300434"/>
            <a:ext cx="37788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Carbonara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pork</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cheek and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eggs</a:t>
            </a:r>
            <a:r>
              <a:rPr kumimoji="0" lang="it-IT"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t>
            </a:r>
          </a:p>
        </p:txBody>
      </p:sp>
      <p:sp>
        <p:nvSpPr>
          <p:cNvPr id="18" name="CasellaDiTesto 17">
            <a:extLst>
              <a:ext uri="{FF2B5EF4-FFF2-40B4-BE49-F238E27FC236}">
                <a16:creationId xmlns:a16="http://schemas.microsoft.com/office/drawing/2014/main" id="{C3321CA8-EB29-46C9-8708-85CB5C730231}"/>
              </a:ext>
            </a:extLst>
          </p:cNvPr>
          <p:cNvSpPr txBox="1"/>
          <p:nvPr/>
        </p:nvSpPr>
        <p:spPr>
          <a:xfrm>
            <a:off x="7758320" y="2379253"/>
            <a:ext cx="4238418" cy="9233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Amatriciana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(with tomato and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pork</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cheek, from Amatrice,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near</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Rieti)</a:t>
            </a:r>
          </a:p>
        </p:txBody>
      </p:sp>
      <p:sp>
        <p:nvSpPr>
          <p:cNvPr id="21" name="CasellaDiTesto 20">
            <a:extLst>
              <a:ext uri="{FF2B5EF4-FFF2-40B4-BE49-F238E27FC236}">
                <a16:creationId xmlns:a16="http://schemas.microsoft.com/office/drawing/2014/main" id="{7E15D286-04F7-470E-BF10-BA158564BB45}"/>
              </a:ext>
            </a:extLst>
          </p:cNvPr>
          <p:cNvSpPr txBox="1"/>
          <p:nvPr/>
        </p:nvSpPr>
        <p:spPr>
          <a:xfrm rot="10800000" flipV="1">
            <a:off x="7973817" y="5695547"/>
            <a:ext cx="40908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Gricia</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(like Amatriciana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without</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tomato)</a:t>
            </a:r>
          </a:p>
        </p:txBody>
      </p:sp>
      <p:sp>
        <p:nvSpPr>
          <p:cNvPr id="23" name="CasellaDiTesto 22">
            <a:extLst>
              <a:ext uri="{FF2B5EF4-FFF2-40B4-BE49-F238E27FC236}">
                <a16:creationId xmlns:a16="http://schemas.microsoft.com/office/drawing/2014/main" id="{2CA60F2D-91D2-489D-8E65-EB5166A9F04F}"/>
              </a:ext>
            </a:extLst>
          </p:cNvPr>
          <p:cNvSpPr txBox="1"/>
          <p:nvPr/>
        </p:nvSpPr>
        <p:spPr>
          <a:xfrm>
            <a:off x="4202774" y="4970397"/>
            <a:ext cx="37731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Pinsa</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romana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(from an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ancient</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Roman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recipe</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t>
            </a:r>
          </a:p>
        </p:txBody>
      </p:sp>
      <p:sp>
        <p:nvSpPr>
          <p:cNvPr id="24" name="CasellaDiTesto 23">
            <a:extLst>
              <a:ext uri="{FF2B5EF4-FFF2-40B4-BE49-F238E27FC236}">
                <a16:creationId xmlns:a16="http://schemas.microsoft.com/office/drawing/2014/main" id="{C7088D86-46AD-4206-AF9D-25567676123F}"/>
              </a:ext>
            </a:extLst>
          </p:cNvPr>
          <p:cNvSpPr txBox="1"/>
          <p:nvPr/>
        </p:nvSpPr>
        <p:spPr>
          <a:xfrm>
            <a:off x="447675" y="5555597"/>
            <a:ext cx="31342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Gnocco romano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semolina</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dumplings</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advTm="35557">
        <p14:reveal/>
      </p:transition>
    </mc:Choice>
    <mc:Fallback xmlns="">
      <p:transition spd="slow" advTm="3555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7">
                                            <p:txEl>
                                              <p:pRg st="0" end="0"/>
                                            </p:txEl>
                                          </p:spTgt>
                                        </p:tgtEl>
                                        <p:attrNameLst>
                                          <p:attrName>style.visibility</p:attrName>
                                        </p:attrNameLst>
                                      </p:cBhvr>
                                      <p:to>
                                        <p:strVal val="visible"/>
                                      </p:to>
                                    </p:set>
                                    <p:anim calcmode="lin" valueType="num">
                                      <p:cBhvr additive="base">
                                        <p:cTn id="7" dur="500" fill="hold"/>
                                        <p:tgtEl>
                                          <p:spTgt spid="3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336"/>
        <p:cNvGrpSpPr/>
        <p:nvPr/>
      </p:nvGrpSpPr>
      <p:grpSpPr>
        <a:xfrm>
          <a:off x="0" y="0"/>
          <a:ext cx="0" cy="0"/>
          <a:chOff x="0" y="0"/>
          <a:chExt cx="0" cy="0"/>
        </a:xfrm>
      </p:grpSpPr>
      <p:sp>
        <p:nvSpPr>
          <p:cNvPr id="338" name="Google Shape;338;p41"/>
          <p:cNvSpPr txBox="1">
            <a:spLocks noGrp="1"/>
          </p:cNvSpPr>
          <p:nvPr>
            <p:ph type="subTitle" idx="1"/>
          </p:nvPr>
        </p:nvSpPr>
        <p:spPr>
          <a:xfrm>
            <a:off x="3977640" y="5730240"/>
            <a:ext cx="4632960" cy="926148"/>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p>
            <a:pPr marL="0" lvl="0" indent="0" algn="l" rtl="0">
              <a:spcBef>
                <a:spcPts val="0"/>
              </a:spcBef>
              <a:spcAft>
                <a:spcPts val="0"/>
              </a:spcAft>
              <a:buSzPts val="4000"/>
              <a:buFont typeface="Noto Sans Symbols"/>
              <a:buNone/>
            </a:pPr>
            <a:r>
              <a:rPr lang="es-ES" sz="4000" b="1" dirty="0"/>
              <a:t>  Main courses</a:t>
            </a:r>
            <a:endParaRPr dirty="0"/>
          </a:p>
        </p:txBody>
      </p:sp>
      <p:pic>
        <p:nvPicPr>
          <p:cNvPr id="339" name="Google Shape;339;p41"/>
          <p:cNvPicPr preferRelativeResize="0"/>
          <p:nvPr/>
        </p:nvPicPr>
        <p:blipFill rotWithShape="1">
          <a:blip r:embed="rId4">
            <a:alphaModFix/>
          </a:blip>
          <a:srcRect/>
          <a:stretch/>
        </p:blipFill>
        <p:spPr>
          <a:xfrm>
            <a:off x="10231438" y="112713"/>
            <a:ext cx="1765300" cy="1208087"/>
          </a:xfrm>
          <a:prstGeom prst="rect">
            <a:avLst/>
          </a:prstGeom>
          <a:noFill/>
          <a:ln>
            <a:noFill/>
          </a:ln>
        </p:spPr>
      </p:pic>
      <p:pic>
        <p:nvPicPr>
          <p:cNvPr id="340" name="Google Shape;340;p41"/>
          <p:cNvPicPr preferRelativeResize="0"/>
          <p:nvPr/>
        </p:nvPicPr>
        <p:blipFill rotWithShape="1">
          <a:blip r:embed="rId5">
            <a:alphaModFix/>
          </a:blip>
          <a:srcRect/>
          <a:stretch/>
        </p:blipFill>
        <p:spPr>
          <a:xfrm>
            <a:off x="195263" y="161925"/>
            <a:ext cx="504825" cy="504825"/>
          </a:xfrm>
          <a:prstGeom prst="rect">
            <a:avLst/>
          </a:prstGeom>
          <a:noFill/>
          <a:ln>
            <a:noFill/>
          </a:ln>
        </p:spPr>
      </p:pic>
      <p:pic>
        <p:nvPicPr>
          <p:cNvPr id="341" name="Google Shape;341;p41"/>
          <p:cNvPicPr preferRelativeResize="0"/>
          <p:nvPr/>
        </p:nvPicPr>
        <p:blipFill rotWithShape="1">
          <a:blip r:embed="rId6">
            <a:alphaModFix/>
          </a:blip>
          <a:srcRect/>
          <a:stretch/>
        </p:blipFill>
        <p:spPr>
          <a:xfrm>
            <a:off x="998538" y="161925"/>
            <a:ext cx="515937" cy="525463"/>
          </a:xfrm>
          <a:prstGeom prst="rect">
            <a:avLst/>
          </a:prstGeom>
          <a:noFill/>
          <a:ln>
            <a:noFill/>
          </a:ln>
        </p:spPr>
      </p:pic>
      <p:pic>
        <p:nvPicPr>
          <p:cNvPr id="342" name="Google Shape;342;p41"/>
          <p:cNvPicPr preferRelativeResize="0"/>
          <p:nvPr/>
        </p:nvPicPr>
        <p:blipFill rotWithShape="1">
          <a:blip r:embed="rId7">
            <a:alphaModFix/>
          </a:blip>
          <a:srcRect t="10931" b="10622"/>
          <a:stretch/>
        </p:blipFill>
        <p:spPr>
          <a:xfrm>
            <a:off x="593725" y="112713"/>
            <a:ext cx="581025" cy="612775"/>
          </a:xfrm>
          <a:prstGeom prst="rect">
            <a:avLst/>
          </a:prstGeom>
          <a:noFill/>
          <a:ln>
            <a:noFill/>
          </a:ln>
        </p:spPr>
      </p:pic>
      <p:pic>
        <p:nvPicPr>
          <p:cNvPr id="5" name="Immagine 4" descr="Immagine che contiene cibo, piatto, tavolo, carne&#10;&#10;Descrizione generata automaticamente">
            <a:extLst>
              <a:ext uri="{FF2B5EF4-FFF2-40B4-BE49-F238E27FC236}">
                <a16:creationId xmlns:a16="http://schemas.microsoft.com/office/drawing/2014/main" id="{7B4D6E6F-9A89-4E0B-9DCE-5986BFF9D92C}"/>
              </a:ext>
            </a:extLst>
          </p:cNvPr>
          <p:cNvPicPr>
            <a:picLocks/>
          </p:cNvPicPr>
          <p:nvPr/>
        </p:nvPicPr>
        <p:blipFill>
          <a:blip r:embed="rId8"/>
          <a:stretch>
            <a:fillRect/>
          </a:stretch>
        </p:blipFill>
        <p:spPr>
          <a:xfrm>
            <a:off x="788510" y="1005260"/>
            <a:ext cx="2520000" cy="1800000"/>
          </a:xfrm>
          <a:prstGeom prst="rect">
            <a:avLst/>
          </a:prstGeom>
        </p:spPr>
      </p:pic>
      <p:pic>
        <p:nvPicPr>
          <p:cNvPr id="7" name="Immagine 6" descr="Immagine che contiene piatto, cibo, sashimi, tavolo&#10;&#10;Descrizione generata automaticamente">
            <a:extLst>
              <a:ext uri="{FF2B5EF4-FFF2-40B4-BE49-F238E27FC236}">
                <a16:creationId xmlns:a16="http://schemas.microsoft.com/office/drawing/2014/main" id="{4B1942FE-EA9D-403A-9E5E-69F4BDA33192}"/>
              </a:ext>
            </a:extLst>
          </p:cNvPr>
          <p:cNvPicPr>
            <a:picLocks/>
          </p:cNvPicPr>
          <p:nvPr/>
        </p:nvPicPr>
        <p:blipFill>
          <a:blip r:embed="rId9"/>
          <a:stretch>
            <a:fillRect/>
          </a:stretch>
        </p:blipFill>
        <p:spPr>
          <a:xfrm>
            <a:off x="4574500" y="370604"/>
            <a:ext cx="2520000" cy="1800000"/>
          </a:xfrm>
          <a:prstGeom prst="rect">
            <a:avLst/>
          </a:prstGeom>
        </p:spPr>
      </p:pic>
      <p:pic>
        <p:nvPicPr>
          <p:cNvPr id="9" name="Immagine 8" descr="Immagine che contiene cibo, piatto, bianco, tavolo&#10;&#10;Descrizione generata automaticamente">
            <a:extLst>
              <a:ext uri="{FF2B5EF4-FFF2-40B4-BE49-F238E27FC236}">
                <a16:creationId xmlns:a16="http://schemas.microsoft.com/office/drawing/2014/main" id="{E001F46B-5ECF-4F91-B546-0A08E7822D65}"/>
              </a:ext>
            </a:extLst>
          </p:cNvPr>
          <p:cNvPicPr>
            <a:picLocks/>
          </p:cNvPicPr>
          <p:nvPr/>
        </p:nvPicPr>
        <p:blipFill>
          <a:blip r:embed="rId10">
            <a:extLst>
              <a:ext uri="{837473B0-CC2E-450A-ABE3-18F120FF3D39}">
                <a1611:picAttrSrcUrl xmlns:a1611="http://schemas.microsoft.com/office/drawing/2016/11/main" r:id="rId11"/>
              </a:ext>
            </a:extLst>
          </a:blip>
          <a:stretch>
            <a:fillRect/>
          </a:stretch>
        </p:blipFill>
        <p:spPr>
          <a:xfrm>
            <a:off x="8150301" y="1395952"/>
            <a:ext cx="2520000" cy="1800000"/>
          </a:xfrm>
          <a:prstGeom prst="rect">
            <a:avLst/>
          </a:prstGeom>
        </p:spPr>
      </p:pic>
      <p:pic>
        <p:nvPicPr>
          <p:cNvPr id="12" name="Immagine 11" descr="Immagine che contiene piatto, cibo, carne, broccoli&#10;&#10;Descrizione generata automaticamente">
            <a:extLst>
              <a:ext uri="{FF2B5EF4-FFF2-40B4-BE49-F238E27FC236}">
                <a16:creationId xmlns:a16="http://schemas.microsoft.com/office/drawing/2014/main" id="{700293F6-49E7-4376-A1E9-76988F878DD3}"/>
              </a:ext>
            </a:extLst>
          </p:cNvPr>
          <p:cNvPicPr>
            <a:picLocks/>
          </p:cNvPicPr>
          <p:nvPr/>
        </p:nvPicPr>
        <p:blipFill>
          <a:blip r:embed="rId12">
            <a:extLst>
              <a:ext uri="{837473B0-CC2E-450A-ABE3-18F120FF3D39}">
                <a1611:picAttrSrcUrl xmlns:a1611="http://schemas.microsoft.com/office/drawing/2016/11/main" r:id="rId13"/>
              </a:ext>
            </a:extLst>
          </a:blip>
          <a:stretch>
            <a:fillRect/>
          </a:stretch>
        </p:blipFill>
        <p:spPr>
          <a:xfrm>
            <a:off x="788510" y="3883938"/>
            <a:ext cx="2520000" cy="1800000"/>
          </a:xfrm>
          <a:prstGeom prst="rect">
            <a:avLst/>
          </a:prstGeom>
        </p:spPr>
      </p:pic>
      <p:pic>
        <p:nvPicPr>
          <p:cNvPr id="15" name="Immagine 14" descr="Immagine che contiene cibo, piatto, fotografia, pasto&#10;&#10;Descrizione generata automaticamente">
            <a:extLst>
              <a:ext uri="{FF2B5EF4-FFF2-40B4-BE49-F238E27FC236}">
                <a16:creationId xmlns:a16="http://schemas.microsoft.com/office/drawing/2014/main" id="{7336C472-F3E2-4980-9E3E-F2C74B05F95C}"/>
              </a:ext>
            </a:extLst>
          </p:cNvPr>
          <p:cNvPicPr>
            <a:picLocks/>
          </p:cNvPicPr>
          <p:nvPr/>
        </p:nvPicPr>
        <p:blipFill>
          <a:blip r:embed="rId14">
            <a:extLst>
              <a:ext uri="{837473B0-CC2E-450A-ABE3-18F120FF3D39}">
                <a1611:picAttrSrcUrl xmlns:a1611="http://schemas.microsoft.com/office/drawing/2016/11/main" r:id="rId15"/>
              </a:ext>
            </a:extLst>
          </a:blip>
          <a:stretch>
            <a:fillRect/>
          </a:stretch>
        </p:blipFill>
        <p:spPr>
          <a:xfrm>
            <a:off x="4602955" y="3028284"/>
            <a:ext cx="2520000" cy="1800000"/>
          </a:xfrm>
          <a:prstGeom prst="rect">
            <a:avLst/>
          </a:prstGeom>
        </p:spPr>
      </p:pic>
      <p:pic>
        <p:nvPicPr>
          <p:cNvPr id="18" name="Immagine 17" descr="Immagine che contiene piatto, cibo, tavolo, interni&#10;&#10;Descrizione generata automaticamente">
            <a:extLst>
              <a:ext uri="{FF2B5EF4-FFF2-40B4-BE49-F238E27FC236}">
                <a16:creationId xmlns:a16="http://schemas.microsoft.com/office/drawing/2014/main" id="{07164056-DC6A-4559-9EA8-4BA5FEB137B6}"/>
              </a:ext>
            </a:extLst>
          </p:cNvPr>
          <p:cNvPicPr>
            <a:picLocks/>
          </p:cNvPicPr>
          <p:nvPr/>
        </p:nvPicPr>
        <p:blipFill>
          <a:blip r:embed="rId16">
            <a:extLst>
              <a:ext uri="{837473B0-CC2E-450A-ABE3-18F120FF3D39}">
                <a1611:picAttrSrcUrl xmlns:a1611="http://schemas.microsoft.com/office/drawing/2016/11/main" r:id="rId17"/>
              </a:ext>
            </a:extLst>
          </a:blip>
          <a:stretch>
            <a:fillRect/>
          </a:stretch>
        </p:blipFill>
        <p:spPr>
          <a:xfrm>
            <a:off x="8958961" y="3834818"/>
            <a:ext cx="2520000" cy="1800000"/>
          </a:xfrm>
          <a:prstGeom prst="rect">
            <a:avLst/>
          </a:prstGeom>
        </p:spPr>
      </p:pic>
      <p:sp>
        <p:nvSpPr>
          <p:cNvPr id="13" name="CasellaDiTesto 12">
            <a:extLst>
              <a:ext uri="{FF2B5EF4-FFF2-40B4-BE49-F238E27FC236}">
                <a16:creationId xmlns:a16="http://schemas.microsoft.com/office/drawing/2014/main" id="{70788036-C852-4F5D-9102-D72A447C823A}"/>
              </a:ext>
            </a:extLst>
          </p:cNvPr>
          <p:cNvSpPr txBox="1"/>
          <p:nvPr/>
        </p:nvSpPr>
        <p:spPr>
          <a:xfrm>
            <a:off x="146836" y="2877561"/>
            <a:ext cx="382667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Coda alla Vaccinara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(Roman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Oxtail</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Stew</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4" name="CasellaDiTesto 13">
            <a:extLst>
              <a:ext uri="{FF2B5EF4-FFF2-40B4-BE49-F238E27FC236}">
                <a16:creationId xmlns:a16="http://schemas.microsoft.com/office/drawing/2014/main" id="{3B69A003-4019-44A0-AD0B-62E79750917F}"/>
              </a:ext>
            </a:extLst>
          </p:cNvPr>
          <p:cNvSpPr txBox="1"/>
          <p:nvPr/>
        </p:nvSpPr>
        <p:spPr>
          <a:xfrm>
            <a:off x="419685" y="5504387"/>
            <a:ext cx="348729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Coratella con carciofi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lamb’s</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pluck</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and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artichokes</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t>
            </a:r>
          </a:p>
        </p:txBody>
      </p:sp>
      <p:sp>
        <p:nvSpPr>
          <p:cNvPr id="16" name="CasellaDiTesto 15">
            <a:extLst>
              <a:ext uri="{FF2B5EF4-FFF2-40B4-BE49-F238E27FC236}">
                <a16:creationId xmlns:a16="http://schemas.microsoft.com/office/drawing/2014/main" id="{3A0E8CEA-2458-4E69-A25E-73BB1201F136}"/>
              </a:ext>
            </a:extLst>
          </p:cNvPr>
          <p:cNvSpPr txBox="1"/>
          <p:nvPr/>
        </p:nvSpPr>
        <p:spPr>
          <a:xfrm>
            <a:off x="3973513" y="4938048"/>
            <a:ext cx="37788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Abbacchio alla scottadito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grilled</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marinated</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lamb</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cutlets</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t>
            </a:r>
          </a:p>
        </p:txBody>
      </p:sp>
      <p:sp>
        <p:nvSpPr>
          <p:cNvPr id="17" name="CasellaDiTesto 16">
            <a:extLst>
              <a:ext uri="{FF2B5EF4-FFF2-40B4-BE49-F238E27FC236}">
                <a16:creationId xmlns:a16="http://schemas.microsoft.com/office/drawing/2014/main" id="{EE9B1261-717F-4888-8D08-6AB575F5369F}"/>
              </a:ext>
            </a:extLst>
          </p:cNvPr>
          <p:cNvSpPr txBox="1"/>
          <p:nvPr/>
        </p:nvSpPr>
        <p:spPr>
          <a:xfrm>
            <a:off x="8194108" y="5683938"/>
            <a:ext cx="388353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Pajata</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t>
            </a:r>
            <a:r>
              <a:rPr kumimoji="0" lang="en-US"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hlinkClick r:id="rId18" tooltip="Small intestine">
                  <a:extLst>
                    <a:ext uri="{A12FA001-AC4F-418D-AE19-62706E023703}">
                      <ahyp:hlinkClr xmlns:ahyp="http://schemas.microsoft.com/office/drawing/2018/hyperlinkcolor" val="tx"/>
                    </a:ext>
                  </a:extLst>
                </a:hlinkClick>
              </a:rPr>
              <a:t>intestines</a:t>
            </a:r>
            <a:r>
              <a:rPr kumimoji="0" lang="en-US"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of </a:t>
            </a:r>
            <a:r>
              <a:rPr kumimoji="0" lang="en-US"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hlinkClick r:id="rId19" tooltip="Calf">
                  <a:extLst>
                    <a:ext uri="{A12FA001-AC4F-418D-AE19-62706E023703}">
                      <ahyp:hlinkClr xmlns:ahyp="http://schemas.microsoft.com/office/drawing/2018/hyperlinkcolor" val="tx"/>
                    </a:ext>
                  </a:extLst>
                </a:hlinkClick>
              </a:rPr>
              <a:t>calf</a:t>
            </a:r>
            <a:r>
              <a:rPr kumimoji="0" lang="en-US"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and tomato </a:t>
            </a:r>
            <a:r>
              <a:rPr kumimoji="0" lang="en-US"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souce</a:t>
            </a:r>
            <a:r>
              <a:rPr kumimoji="0" lang="en-US"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t>
            </a:r>
            <a:endPar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9" name="CasellaDiTesto 18">
            <a:extLst>
              <a:ext uri="{FF2B5EF4-FFF2-40B4-BE49-F238E27FC236}">
                <a16:creationId xmlns:a16="http://schemas.microsoft.com/office/drawing/2014/main" id="{BEC0637F-52C5-4AD0-8A2D-79F606055603}"/>
              </a:ext>
            </a:extLst>
          </p:cNvPr>
          <p:cNvSpPr txBox="1"/>
          <p:nvPr/>
        </p:nvSpPr>
        <p:spPr>
          <a:xfrm>
            <a:off x="4161006" y="2282672"/>
            <a:ext cx="33469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Saltimbocca alla romana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meat</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ham</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and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sage</a:t>
            </a: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t>
            </a:r>
          </a:p>
        </p:txBody>
      </p:sp>
      <p:sp>
        <p:nvSpPr>
          <p:cNvPr id="20" name="CasellaDiTesto 19">
            <a:extLst>
              <a:ext uri="{FF2B5EF4-FFF2-40B4-BE49-F238E27FC236}">
                <a16:creationId xmlns:a16="http://schemas.microsoft.com/office/drawing/2014/main" id="{9D515E2A-D730-4D33-8413-5CA020944165}"/>
              </a:ext>
            </a:extLst>
          </p:cNvPr>
          <p:cNvSpPr txBox="1"/>
          <p:nvPr/>
        </p:nvSpPr>
        <p:spPr>
          <a:xfrm>
            <a:off x="7520859" y="3133605"/>
            <a:ext cx="37788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Trippa alla romana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(Roman-style </a:t>
            </a:r>
            <a:r>
              <a:rPr kumimoji="0" lang="it-IT" sz="18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tripe</a:t>
            </a:r>
            <a:r>
              <a:rPr kumimoji="0" lang="it-IT"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advTm="33971">
        <p14:reveal/>
      </p:transition>
    </mc:Choice>
    <mc:Fallback xmlns="">
      <p:transition spd="slow" advTm="3397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8">
                                            <p:txEl>
                                              <p:pRg st="0" end="0"/>
                                            </p:txEl>
                                          </p:spTgt>
                                        </p:tgtEl>
                                        <p:attrNameLst>
                                          <p:attrName>style.visibility</p:attrName>
                                        </p:attrNameLst>
                                      </p:cBhvr>
                                      <p:to>
                                        <p:strVal val="visible"/>
                                      </p:to>
                                    </p:set>
                                    <p:anim calcmode="lin" valueType="num">
                                      <p:cBhvr additive="base">
                                        <p:cTn id="7" dur="500" fill="hold"/>
                                        <p:tgtEl>
                                          <p:spTgt spid="3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2.1|6.4|4.3|5"/>
</p:tagLst>
</file>

<file path=ppt/tags/tag2.xml><?xml version="1.0" encoding="utf-8"?>
<p:tagLst xmlns:a="http://schemas.openxmlformats.org/drawingml/2006/main" xmlns:r="http://schemas.openxmlformats.org/officeDocument/2006/relationships" xmlns:p="http://schemas.openxmlformats.org/presentationml/2006/main">
  <p:tag name="TIMING" val="|1|3.1|5.1|4.6|5.9|4.7|4.7"/>
</p:tagLst>
</file>

<file path=ppt/tags/tag3.xml><?xml version="1.0" encoding="utf-8"?>
<p:tagLst xmlns:a="http://schemas.openxmlformats.org/drawingml/2006/main" xmlns:r="http://schemas.openxmlformats.org/officeDocument/2006/relationships" xmlns:p="http://schemas.openxmlformats.org/presentationml/2006/main">
  <p:tag name="TIMING" val="|0.6|1.5|3.7|5.6|3.6|5.8|7"/>
</p:tagLst>
</file>

<file path=ppt/tags/tag4.xml><?xml version="1.0" encoding="utf-8"?>
<p:tagLst xmlns:a="http://schemas.openxmlformats.org/drawingml/2006/main" xmlns:r="http://schemas.openxmlformats.org/officeDocument/2006/relationships" xmlns:p="http://schemas.openxmlformats.org/presentationml/2006/main">
  <p:tag name="TIMING" val="|0.7|2.1|5.8|3.2|8.3"/>
</p:tagLst>
</file>

<file path=ppt/tags/tag5.xml><?xml version="1.0" encoding="utf-8"?>
<p:tagLst xmlns:a="http://schemas.openxmlformats.org/drawingml/2006/main" xmlns:r="http://schemas.openxmlformats.org/officeDocument/2006/relationships" xmlns:p="http://schemas.openxmlformats.org/presentationml/2006/main">
  <p:tag name="TIMING" val="|0.9|1.6|2.8|6.3|3.6|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tazione">
  <a:themeElements>
    <a:clrScheme name="Citazion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Citazion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itazion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2_Citable">
  <a:themeElements>
    <a:clrScheme name="Ci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itable">
  <a:themeElements>
    <a:clrScheme name="Ci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itable">
  <a:themeElements>
    <a:clrScheme name="Ci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Ci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i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eamsChannelId xmlns="5b4c0e08-1ea0-4614-99c6-8bcd363b6650" xsi:nil="true"/>
    <CultureName xmlns="5b4c0e08-1ea0-4614-99c6-8bcd363b6650" xsi:nil="true"/>
    <AppVersion xmlns="5b4c0e08-1ea0-4614-99c6-8bcd363b6650" xsi:nil="true"/>
    <FolderType xmlns="5b4c0e08-1ea0-4614-99c6-8bcd363b6650" xsi:nil="true"/>
    <NotebookType xmlns="5b4c0e08-1ea0-4614-99c6-8bcd363b665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C948C0C32800E548A640FFFD1452621E" ma:contentTypeVersion="7" ma:contentTypeDescription="Creare un nuovo documento." ma:contentTypeScope="" ma:versionID="b87717e1383aab774a0a23c39c3fa3bb">
  <xsd:schema xmlns:xsd="http://www.w3.org/2001/XMLSchema" xmlns:xs="http://www.w3.org/2001/XMLSchema" xmlns:p="http://schemas.microsoft.com/office/2006/metadata/properties" xmlns:ns2="5b4c0e08-1ea0-4614-99c6-8bcd363b6650" targetNamespace="http://schemas.microsoft.com/office/2006/metadata/properties" ma:root="true" ma:fieldsID="58a14f5048e87a000a5f82d246a3d710" ns2:_="">
    <xsd:import namespace="5b4c0e08-1ea0-4614-99c6-8bcd363b6650"/>
    <xsd:element name="properties">
      <xsd:complexType>
        <xsd:sequence>
          <xsd:element name="documentManagement">
            <xsd:complexType>
              <xsd:all>
                <xsd:element ref="ns2:MediaServiceMetadata" minOccurs="0"/>
                <xsd:element ref="ns2:MediaServiceFastMetadata" minOccurs="0"/>
                <xsd:element ref="ns2:NotebookType" minOccurs="0"/>
                <xsd:element ref="ns2:FolderType" minOccurs="0"/>
                <xsd:element ref="ns2:CultureName" minOccurs="0"/>
                <xsd:element ref="ns2:AppVersion" minOccurs="0"/>
                <xsd:element ref="ns2:TeamsChannel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4c0e08-1ea0-4614-99c6-8bcd363b66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CultureName" ma:index="12" nillable="true" ma:displayName="Culture Name" ma:internalName="CultureName">
      <xsd:simpleType>
        <xsd:restriction base="dms:Text"/>
      </xsd:simpleType>
    </xsd:element>
    <xsd:element name="AppVersion" ma:index="13" nillable="true" ma:displayName="App Version" ma:internalName="AppVersion">
      <xsd:simpleType>
        <xsd:restriction base="dms:Text"/>
      </xsd:simpleType>
    </xsd:element>
    <xsd:element name="TeamsChannelId" ma:index="14" nillable="true" ma:displayName="Teams Channel Id" ma:internalName="TeamsChannelId">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62F1DC-23DD-4984-A27B-605CC7B6597E}">
  <ds:schemaRefs>
    <ds:schemaRef ds:uri="http://schemas.microsoft.com/sharepoint/v3/contenttype/forms"/>
  </ds:schemaRefs>
</ds:datastoreItem>
</file>

<file path=customXml/itemProps2.xml><?xml version="1.0" encoding="utf-8"?>
<ds:datastoreItem xmlns:ds="http://schemas.openxmlformats.org/officeDocument/2006/customXml" ds:itemID="{8E1E3FCA-C119-4481-A6A6-EDE0E766912D}">
  <ds:schemaRefs>
    <ds:schemaRef ds:uri="5b4c0e08-1ea0-4614-99c6-8bcd363b6650"/>
    <ds:schemaRef ds:uri="http://schemas.microsoft.com/office/2006/documentManagement/types"/>
    <ds:schemaRef ds:uri="http://purl.org/dc/terms/"/>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13B7A6A-4D09-4ECD-90FD-6E9E4F7A10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4c0e08-1ea0-4614-99c6-8bcd363b66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TM03457503[[fn=Citazione]]</Template>
  <TotalTime>1608</TotalTime>
  <Words>587</Words>
  <Application>Microsoft Office PowerPoint</Application>
  <PresentationFormat>Widescreen</PresentationFormat>
  <Paragraphs>55</Paragraphs>
  <Slides>11</Slides>
  <Notes>5</Notes>
  <HiddenSlides>0</HiddenSlides>
  <MMClips>0</MMClips>
  <ScaleCrop>false</ScaleCrop>
  <HeadingPairs>
    <vt:vector size="6" baseType="variant">
      <vt:variant>
        <vt:lpstr>Caratteri utilizzati</vt:lpstr>
      </vt:variant>
      <vt:variant>
        <vt:i4>6</vt:i4>
      </vt:variant>
      <vt:variant>
        <vt:lpstr>Tema</vt:lpstr>
      </vt:variant>
      <vt:variant>
        <vt:i4>4</vt:i4>
      </vt:variant>
      <vt:variant>
        <vt:lpstr>Titoli diapositive</vt:lpstr>
      </vt:variant>
      <vt:variant>
        <vt:i4>11</vt:i4>
      </vt:variant>
    </vt:vector>
  </HeadingPairs>
  <TitlesOfParts>
    <vt:vector size="21" baseType="lpstr">
      <vt:lpstr>Arial</vt:lpstr>
      <vt:lpstr>Calibri</vt:lpstr>
      <vt:lpstr>Century Gothic</vt:lpstr>
      <vt:lpstr>Noto Sans Symbols</vt:lpstr>
      <vt:lpstr>Times New Roman</vt:lpstr>
      <vt:lpstr>Wingdings 2</vt:lpstr>
      <vt:lpstr>Citazione</vt:lpstr>
      <vt:lpstr>2_Citable</vt:lpstr>
      <vt:lpstr>Citable</vt:lpstr>
      <vt:lpstr>1_Citable</vt:lpstr>
      <vt:lpstr>“COME WITH US” eTwinning PROJECT</vt:lpstr>
      <vt:lpstr>Presentazione standard di PowerPoint</vt:lpstr>
      <vt:lpstr>Presentazione standard di PowerPoint</vt:lpstr>
      <vt:lpstr>Presentazione standard di PowerPoint</vt:lpstr>
      <vt:lpstr>Presentazione standard di PowerPoint</vt:lpstr>
      <vt:lpstr>Presentazione standard di PowerPoint</vt:lpstr>
      <vt:lpstr>Roman gastronomy</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“COME WITH US” eTwinning PROJECT</dc:title>
  <dc:creator>Piera Correale</dc:creator>
  <cp:lastModifiedBy>DI MURO MCHIARA</cp:lastModifiedBy>
  <cp:revision>160</cp:revision>
  <cp:lastPrinted>2020-04-17T08:51:46Z</cp:lastPrinted>
  <dcterms:created xsi:type="dcterms:W3CDTF">2020-04-17T06:08:28Z</dcterms:created>
  <dcterms:modified xsi:type="dcterms:W3CDTF">2020-05-19T17:59:49Z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0x010100C948C0C32800E548A640FFFD1452621E</vt:lpwstr>
  </property>
</Properties>
</file>