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-1716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25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1996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8874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663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704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4410596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0206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081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947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18494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12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B095943-B388-481C-B3DD-94FA159A593B}" type="datetimeFigureOut">
              <a:rPr lang="it-IT" smtClean="0"/>
              <a:pPr/>
              <a:t>11/01/2023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C6A963-2E0C-4A99-BE65-98954033FA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91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way.office.com/5XKvHDmLeZ1xzJfI?ref=Link&amp;loc=play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5A34464-06E9-8052-F4B4-138F2957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i="1" dirty="0">
                <a:effectLst/>
                <a:latin typeface="Cambria" panose="0204050305040603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VIAGGIO D’ISTRUZIONE A SALAMANCA, SPAGNA</a:t>
            </a:r>
            <a:endParaRPr lang="it-I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59F153F-2023-25A9-E4B5-0F93912A4E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343" y="1757797"/>
            <a:ext cx="4629758" cy="352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VENIRS-MADRID5">
            <a:extLst>
              <a:ext uri="{FF2B5EF4-FFF2-40B4-BE49-F238E27FC236}">
                <a16:creationId xmlns:a16="http://schemas.microsoft.com/office/drawing/2014/main" xmlns="" id="{A00767B7-CD89-ECD9-AEA0-DFF809552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6680" y="2420579"/>
            <a:ext cx="5555053" cy="286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44BC9D82-FB0E-DB21-907F-59522D95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794479"/>
            <a:ext cx="3932237" cy="929390"/>
          </a:xfrm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2800" b="1" i="1" dirty="0">
                <a:effectLst/>
                <a:latin typeface="Cambria" panose="020405030504060302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Lingua e cultura in SPAGNA</a:t>
            </a:r>
            <a:endParaRPr lang="it-IT" sz="28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E0EE0229-50D9-0AE7-AD4E-FF1FA7C09881}"/>
              </a:ext>
            </a:extLst>
          </p:cNvPr>
          <p:cNvSpPr>
            <a:spLocks noGrp="1"/>
          </p:cNvSpPr>
          <p:nvPr>
            <p:ph idx="1"/>
          </p:nvPr>
        </p:nvSpPr>
        <p:spPr>
          <a:ln w="76200">
            <a:solidFill>
              <a:srgbClr val="92D050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</a:pPr>
            <a:r>
              <a:rPr lang="it-IT" sz="3200" i="1" dirty="0" err="1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ll</a:t>
            </a:r>
            <a:r>
              <a:rPr lang="it-IT" sz="3200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progetto si propone di coinvolgere gli studenti delle</a:t>
            </a:r>
            <a:r>
              <a:rPr lang="it-IT" sz="32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 classi seconde e terze</a:t>
            </a:r>
            <a:r>
              <a:rPr lang="it-IT" sz="3200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in uno </a:t>
            </a:r>
            <a:r>
              <a:rPr lang="it-IT" sz="32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stage linguistic</a:t>
            </a:r>
            <a:r>
              <a:rPr lang="it-IT" sz="32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o</a:t>
            </a:r>
            <a:r>
              <a:rPr lang="it-IT" sz="3200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della durata di 7 giorni a Salamanca, Spagna. Si configura come vera e propria </a:t>
            </a:r>
            <a:r>
              <a:rPr lang="it-IT" sz="32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attività didattica</a:t>
            </a:r>
            <a:r>
              <a:rPr lang="it-IT" sz="3200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 e </a:t>
            </a:r>
            <a:r>
              <a:rPr lang="it-IT" sz="3200" b="1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formativa</a:t>
            </a:r>
            <a:r>
              <a:rPr lang="it-IT" sz="3200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, realizzata in contesto diverso da quello ordinario; tale percorso sarà certificato al termine del soggiorno da un </a:t>
            </a:r>
            <a:r>
              <a:rPr lang="it-IT" sz="32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attestato di frequenza</a:t>
            </a:r>
            <a:r>
              <a:rPr lang="it-IT" sz="3200" i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 completo di giudizio sul grado di competenza linguistica raggiunto. </a:t>
            </a:r>
            <a:r>
              <a:rPr lang="it-IT" sz="32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</a:t>
            </a:r>
            <a:r>
              <a:rPr lang="it-IT" sz="32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e </a:t>
            </a:r>
            <a:r>
              <a:rPr lang="it-IT" sz="3200" b="1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finalità</a:t>
            </a:r>
            <a:r>
              <a:rPr lang="it-IT" sz="32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 del progetto risultano essere le seguenti:</a:t>
            </a:r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32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potenziamento della competenza comunicativa</a:t>
            </a:r>
            <a:endParaRPr lang="it-IT" sz="320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32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attenzione alla comprensione interculturale</a:t>
            </a:r>
            <a:endParaRPr lang="it-IT" sz="32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32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acquisizione progressiva di appartenere alla comune matrice europea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AA3E15C0-1E7B-8885-6DD3-5A7B42A61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023672"/>
            <a:ext cx="3935413" cy="3845315"/>
          </a:xfrm>
          <a:ln w="762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</a:pPr>
            <a:r>
              <a:rPr lang="it-IT" sz="2400" dirty="0"/>
              <a:t>…..e non solo</a:t>
            </a:r>
          </a:p>
          <a:p>
            <a:pPr>
              <a:lnSpc>
                <a:spcPct val="115000"/>
              </a:lnSpc>
            </a:pPr>
            <a:r>
              <a:rPr lang="it-IT" sz="2400" dirty="0"/>
              <a:t>Si visiteranno anche</a:t>
            </a:r>
          </a:p>
          <a:p>
            <a:pPr>
              <a:lnSpc>
                <a:spcPct val="115000"/>
              </a:lnSpc>
            </a:pPr>
            <a:r>
              <a:rPr lang="it-IT" sz="2400" b="1" dirty="0"/>
              <a:t>Madrid</a:t>
            </a:r>
            <a:r>
              <a:rPr lang="it-IT" sz="2400" dirty="0"/>
              <a:t> con </a:t>
            </a:r>
            <a:r>
              <a:rPr lang="it-IT" sz="3200" b="1" i="1" u="sng" dirty="0"/>
              <a:t>Guernica</a:t>
            </a:r>
          </a:p>
          <a:p>
            <a:pPr>
              <a:lnSpc>
                <a:spcPct val="115000"/>
              </a:lnSpc>
            </a:pPr>
            <a:r>
              <a:rPr lang="it-IT" sz="2400" dirty="0"/>
              <a:t>E la bellissima città di </a:t>
            </a:r>
            <a:r>
              <a:rPr lang="it-IT" sz="2400" b="1" dirty="0"/>
              <a:t>Zamora</a:t>
            </a:r>
          </a:p>
          <a:p>
            <a:pPr>
              <a:lnSpc>
                <a:spcPct val="115000"/>
              </a:lnSpc>
            </a:pPr>
            <a:r>
              <a:rPr lang="it-IT" sz="2000" b="1" dirty="0"/>
              <a:t>Organizzatore: Prof.ssa M. Tarzia</a:t>
            </a:r>
          </a:p>
          <a:p>
            <a:pPr>
              <a:lnSpc>
                <a:spcPct val="115000"/>
              </a:lnSpc>
            </a:pPr>
            <a:r>
              <a:rPr lang="it-IT" sz="2000" b="1" dirty="0"/>
              <a:t>Per maggiori informazioni</a:t>
            </a:r>
          </a:p>
          <a:p>
            <a:pPr>
              <a:lnSpc>
                <a:spcPct val="115000"/>
              </a:lnSpc>
            </a:pPr>
            <a:r>
              <a:rPr lang="it-IT" sz="2000" b="1" dirty="0">
                <a:hlinkClick r:id="rId2"/>
              </a:rPr>
              <a:t>https://sway.office.com/5XKvHDmLeZ1xzJfI?ref=Link&amp;loc=play</a:t>
            </a:r>
            <a:endParaRPr lang="it-IT" sz="2000" b="1" dirty="0"/>
          </a:p>
          <a:p>
            <a:pPr>
              <a:lnSpc>
                <a:spcPct val="115000"/>
              </a:lnSpc>
            </a:pPr>
            <a:endParaRPr lang="it-IT" sz="2000" b="1" dirty="0"/>
          </a:p>
          <a:p>
            <a:pPr>
              <a:lnSpc>
                <a:spcPct val="115000"/>
              </a:lnSpc>
            </a:pPr>
            <a:endParaRPr lang="it-IT" sz="2000" b="1" dirty="0"/>
          </a:p>
          <a:p>
            <a:pPr>
              <a:lnSpc>
                <a:spcPct val="115000"/>
              </a:lnSpc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3764413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75</TotalTime>
  <Words>48</Words>
  <Application>Microsoft Office PowerPoint</Application>
  <PresentationFormat>Personalizzato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Base</vt:lpstr>
      <vt:lpstr>VIAGGIO D’ISTRUZIONE A SALAMANCA, SPAGNA</vt:lpstr>
      <vt:lpstr>Lingua e cultura in SPAGNA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VIAGGIO D’ISTRUZIONE A SALAMANCA, SPAGNA</dc:title>
  <dc:creator>Michiela Tarzia</dc:creator>
  <cp:lastModifiedBy>Barbara Manconi</cp:lastModifiedBy>
  <cp:revision>4</cp:revision>
  <dcterms:created xsi:type="dcterms:W3CDTF">2022-11-28T08:22:08Z</dcterms:created>
  <dcterms:modified xsi:type="dcterms:W3CDTF">2023-01-11T17:44:14Z</dcterms:modified>
</cp:coreProperties>
</file>